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225" r:id="rId5"/>
  </p:sldIdLst>
  <p:sldSz cx="12192000" cy="6858000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1D1817"/>
    <a:srgbClr val="3E3E1C"/>
    <a:srgbClr val="EEEEEE"/>
    <a:srgbClr val="070A05"/>
    <a:srgbClr val="131014"/>
    <a:srgbClr val="515A56"/>
    <a:srgbClr val="D9D9D9"/>
    <a:srgbClr val="FFF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286" autoAdjust="0"/>
    <p:restoredTop sz="95181" autoAdjust="0"/>
  </p:normalViewPr>
  <p:slideViewPr>
    <p:cSldViewPr snapToGrid="0">
      <p:cViewPr varScale="1">
        <p:scale>
          <a:sx n="76" d="100"/>
          <a:sy n="76" d="100"/>
        </p:scale>
        <p:origin x="17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52" d="100"/>
          <a:sy n="52" d="100"/>
        </p:scale>
        <p:origin x="267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Yeung" userId="c51f1ef2f5fcf5d3" providerId="LiveId" clId="{D296F832-37B8-454E-827B-9D0513F6F07D}"/>
    <pc:docChg chg="delSld">
      <pc:chgData name="Yvonne Yeung" userId="c51f1ef2f5fcf5d3" providerId="LiveId" clId="{D296F832-37B8-454E-827B-9D0513F6F07D}" dt="2022-06-03T06:48:01.821" v="1" actId="47"/>
      <pc:docMkLst>
        <pc:docMk/>
      </pc:docMkLst>
      <pc:sldChg chg="del">
        <pc:chgData name="Yvonne Yeung" userId="c51f1ef2f5fcf5d3" providerId="LiveId" clId="{D296F832-37B8-454E-827B-9D0513F6F07D}" dt="2022-06-03T06:47:58.662" v="0" actId="47"/>
        <pc:sldMkLst>
          <pc:docMk/>
          <pc:sldMk cId="0" sldId="267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0" sldId="270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2966338541" sldId="1354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3861142364" sldId="1636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1720734750" sldId="1664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1280576368" sldId="1665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85292184" sldId="2086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796517449" sldId="2199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2179688361" sldId="2201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1803599031" sldId="2202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1413968587" sldId="2215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1662106649" sldId="2216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2481668950" sldId="2221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2896847540" sldId="2222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776616626" sldId="2223"/>
        </pc:sldMkLst>
      </pc:sldChg>
      <pc:sldChg chg="del">
        <pc:chgData name="Yvonne Yeung" userId="c51f1ef2f5fcf5d3" providerId="LiveId" clId="{D296F832-37B8-454E-827B-9D0513F6F07D}" dt="2022-06-03T06:47:58.662" v="0" actId="47"/>
        <pc:sldMkLst>
          <pc:docMk/>
          <pc:sldMk cId="0" sldId="2224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3286972324" sldId="2226"/>
        </pc:sldMkLst>
      </pc:sldChg>
      <pc:sldChg chg="del">
        <pc:chgData name="Yvonne Yeung" userId="c51f1ef2f5fcf5d3" providerId="LiveId" clId="{D296F832-37B8-454E-827B-9D0513F6F07D}" dt="2022-06-03T06:48:01.821" v="1" actId="47"/>
        <pc:sldMkLst>
          <pc:docMk/>
          <pc:sldMk cId="360847674" sldId="2227"/>
        </pc:sldMkLst>
      </pc:sldChg>
      <pc:sldMasterChg chg="delSldLayout">
        <pc:chgData name="Yvonne Yeung" userId="c51f1ef2f5fcf5d3" providerId="LiveId" clId="{D296F832-37B8-454E-827B-9D0513F6F07D}" dt="2022-06-03T06:48:01.821" v="1" actId="47"/>
        <pc:sldMasterMkLst>
          <pc:docMk/>
          <pc:sldMasterMk cId="3717448837" sldId="2147483648"/>
        </pc:sldMasterMkLst>
        <pc:sldLayoutChg chg="del">
          <pc:chgData name="Yvonne Yeung" userId="c51f1ef2f5fcf5d3" providerId="LiveId" clId="{D296F832-37B8-454E-827B-9D0513F6F07D}" dt="2022-06-03T06:48:01.821" v="1" actId="47"/>
          <pc:sldLayoutMkLst>
            <pc:docMk/>
            <pc:sldMasterMk cId="3717448837" sldId="2147483648"/>
            <pc:sldLayoutMk cId="3313600349" sldId="2147483671"/>
          </pc:sldLayoutMkLst>
        </pc:sldLayoutChg>
        <pc:sldLayoutChg chg="del">
          <pc:chgData name="Yvonne Yeung" userId="c51f1ef2f5fcf5d3" providerId="LiveId" clId="{D296F832-37B8-454E-827B-9D0513F6F07D}" dt="2022-06-03T06:48:01.821" v="1" actId="47"/>
          <pc:sldLayoutMkLst>
            <pc:docMk/>
            <pc:sldMasterMk cId="3717448837" sldId="2147483648"/>
            <pc:sldLayoutMk cId="3198377681" sldId="2147483672"/>
          </pc:sldLayoutMkLst>
        </pc:sldLayoutChg>
        <pc:sldLayoutChg chg="del">
          <pc:chgData name="Yvonne Yeung" userId="c51f1ef2f5fcf5d3" providerId="LiveId" clId="{D296F832-37B8-454E-827B-9D0513F6F07D}" dt="2022-06-03T06:47:58.662" v="0" actId="47"/>
          <pc:sldLayoutMkLst>
            <pc:docMk/>
            <pc:sldMasterMk cId="3717448837" sldId="2147483648"/>
            <pc:sldLayoutMk cId="93421197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1902F54-74FD-4DBD-8B25-383F2C4071C7}" type="datetimeFigureOut">
              <a:rPr lang="en-CA" smtClean="0"/>
              <a:t>2022-06-03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8B9B31A-8E3B-4BD9-ACC3-B69FB851C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12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B2BC5-DD97-5C4A-AB8E-6B9E2F649F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3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2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3BD86E-AD20-4164-9E9E-E09AE87C92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2328" y="3893053"/>
            <a:ext cx="4606296" cy="1937658"/>
          </a:xfrm>
          <a:custGeom>
            <a:avLst/>
            <a:gdLst>
              <a:gd name="connsiteX0" fmla="*/ 0 w 4606296"/>
              <a:gd name="connsiteY0" fmla="*/ 0 h 1937658"/>
              <a:gd name="connsiteX1" fmla="*/ 4606296 w 4606296"/>
              <a:gd name="connsiteY1" fmla="*/ 0 h 1937658"/>
              <a:gd name="connsiteX2" fmla="*/ 4606296 w 4606296"/>
              <a:gd name="connsiteY2" fmla="*/ 1937658 h 1937658"/>
              <a:gd name="connsiteX3" fmla="*/ 0 w 4606296"/>
              <a:gd name="connsiteY3" fmla="*/ 1937658 h 193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296" h="1937658">
                <a:moveTo>
                  <a:pt x="0" y="0"/>
                </a:moveTo>
                <a:lnTo>
                  <a:pt x="4606296" y="0"/>
                </a:lnTo>
                <a:lnTo>
                  <a:pt x="4606296" y="1937658"/>
                </a:lnTo>
                <a:lnTo>
                  <a:pt x="0" y="193765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E8CBB1-9D0F-4EBA-B7D2-6B4F49A34F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3378" y="1169208"/>
            <a:ext cx="4606296" cy="4661502"/>
          </a:xfrm>
          <a:custGeom>
            <a:avLst/>
            <a:gdLst>
              <a:gd name="connsiteX0" fmla="*/ 0 w 4606296"/>
              <a:gd name="connsiteY0" fmla="*/ 0 h 4661502"/>
              <a:gd name="connsiteX1" fmla="*/ 4606296 w 4606296"/>
              <a:gd name="connsiteY1" fmla="*/ 0 h 4661502"/>
              <a:gd name="connsiteX2" fmla="*/ 4606296 w 4606296"/>
              <a:gd name="connsiteY2" fmla="*/ 4661502 h 4661502"/>
              <a:gd name="connsiteX3" fmla="*/ 0 w 4606296"/>
              <a:gd name="connsiteY3" fmla="*/ 4661502 h 466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296" h="4661502">
                <a:moveTo>
                  <a:pt x="0" y="0"/>
                </a:moveTo>
                <a:lnTo>
                  <a:pt x="4606296" y="0"/>
                </a:lnTo>
                <a:lnTo>
                  <a:pt x="4606296" y="4661502"/>
                </a:lnTo>
                <a:lnTo>
                  <a:pt x="0" y="46615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6301AB-0AEF-45B3-A347-91DF9217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7380514" cy="3940629"/>
          </a:xfrm>
          <a:custGeom>
            <a:avLst/>
            <a:gdLst>
              <a:gd name="connsiteX0" fmla="*/ 0 w 7380514"/>
              <a:gd name="connsiteY0" fmla="*/ 0 h 3940629"/>
              <a:gd name="connsiteX1" fmla="*/ 7380514 w 7380514"/>
              <a:gd name="connsiteY1" fmla="*/ 0 h 3940629"/>
              <a:gd name="connsiteX2" fmla="*/ 7380514 w 7380514"/>
              <a:gd name="connsiteY2" fmla="*/ 3940629 h 3940629"/>
              <a:gd name="connsiteX3" fmla="*/ 0 w 7380514"/>
              <a:gd name="connsiteY3" fmla="*/ 3940629 h 394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0514" h="3940629">
                <a:moveTo>
                  <a:pt x="0" y="0"/>
                </a:moveTo>
                <a:lnTo>
                  <a:pt x="7380514" y="0"/>
                </a:lnTo>
                <a:lnTo>
                  <a:pt x="7380514" y="3940629"/>
                </a:lnTo>
                <a:lnTo>
                  <a:pt x="0" y="39406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231A69-ECA4-4149-82C2-1AD85081C9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55428" y="2917371"/>
            <a:ext cx="4136571" cy="3940629"/>
          </a:xfrm>
          <a:custGeom>
            <a:avLst/>
            <a:gdLst>
              <a:gd name="connsiteX0" fmla="*/ 0 w 4136571"/>
              <a:gd name="connsiteY0" fmla="*/ 0 h 3940629"/>
              <a:gd name="connsiteX1" fmla="*/ 4136571 w 4136571"/>
              <a:gd name="connsiteY1" fmla="*/ 0 h 3940629"/>
              <a:gd name="connsiteX2" fmla="*/ 4136571 w 4136571"/>
              <a:gd name="connsiteY2" fmla="*/ 3940629 h 3940629"/>
              <a:gd name="connsiteX3" fmla="*/ 0 w 4136571"/>
              <a:gd name="connsiteY3" fmla="*/ 3940629 h 394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6571" h="3940629">
                <a:moveTo>
                  <a:pt x="0" y="0"/>
                </a:moveTo>
                <a:lnTo>
                  <a:pt x="4136571" y="0"/>
                </a:lnTo>
                <a:lnTo>
                  <a:pt x="4136571" y="3940629"/>
                </a:lnTo>
                <a:lnTo>
                  <a:pt x="0" y="39406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7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06717AF-9EAD-40D2-9042-AD79844030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73628"/>
            <a:ext cx="2133600" cy="4310743"/>
          </a:xfrm>
          <a:custGeom>
            <a:avLst/>
            <a:gdLst>
              <a:gd name="connsiteX0" fmla="*/ 0 w 2133600"/>
              <a:gd name="connsiteY0" fmla="*/ 0 h 4310743"/>
              <a:gd name="connsiteX1" fmla="*/ 2133600 w 2133600"/>
              <a:gd name="connsiteY1" fmla="*/ 0 h 4310743"/>
              <a:gd name="connsiteX2" fmla="*/ 2133600 w 2133600"/>
              <a:gd name="connsiteY2" fmla="*/ 4310743 h 4310743"/>
              <a:gd name="connsiteX3" fmla="*/ 0 w 2133600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4310743">
                <a:moveTo>
                  <a:pt x="0" y="0"/>
                </a:moveTo>
                <a:lnTo>
                  <a:pt x="2133600" y="0"/>
                </a:lnTo>
                <a:lnTo>
                  <a:pt x="2133600" y="4310743"/>
                </a:lnTo>
                <a:lnTo>
                  <a:pt x="0" y="43107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898361-3AFD-47ED-8B47-3728889CD3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7773" y="2547257"/>
            <a:ext cx="2133600" cy="4310743"/>
          </a:xfrm>
          <a:custGeom>
            <a:avLst/>
            <a:gdLst>
              <a:gd name="connsiteX0" fmla="*/ 0 w 2133600"/>
              <a:gd name="connsiteY0" fmla="*/ 0 h 4310743"/>
              <a:gd name="connsiteX1" fmla="*/ 2133600 w 2133600"/>
              <a:gd name="connsiteY1" fmla="*/ 0 h 4310743"/>
              <a:gd name="connsiteX2" fmla="*/ 2133600 w 2133600"/>
              <a:gd name="connsiteY2" fmla="*/ 4310743 h 4310743"/>
              <a:gd name="connsiteX3" fmla="*/ 0 w 2133600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4310743">
                <a:moveTo>
                  <a:pt x="0" y="0"/>
                </a:moveTo>
                <a:lnTo>
                  <a:pt x="2133600" y="0"/>
                </a:lnTo>
                <a:lnTo>
                  <a:pt x="2133600" y="4310743"/>
                </a:lnTo>
                <a:lnTo>
                  <a:pt x="0" y="43107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BEE11D7-C888-48D1-B224-F81485FD60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5548" y="1273627"/>
            <a:ext cx="7576452" cy="4310743"/>
          </a:xfrm>
          <a:custGeom>
            <a:avLst/>
            <a:gdLst>
              <a:gd name="connsiteX0" fmla="*/ 0 w 7576452"/>
              <a:gd name="connsiteY0" fmla="*/ 0 h 4310743"/>
              <a:gd name="connsiteX1" fmla="*/ 7576452 w 7576452"/>
              <a:gd name="connsiteY1" fmla="*/ 0 h 4310743"/>
              <a:gd name="connsiteX2" fmla="*/ 7576452 w 7576452"/>
              <a:gd name="connsiteY2" fmla="*/ 4310743 h 4310743"/>
              <a:gd name="connsiteX3" fmla="*/ 0 w 7576452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6452" h="4310743">
                <a:moveTo>
                  <a:pt x="0" y="0"/>
                </a:moveTo>
                <a:lnTo>
                  <a:pt x="7576452" y="0"/>
                </a:lnTo>
                <a:lnTo>
                  <a:pt x="7576452" y="4310743"/>
                </a:lnTo>
                <a:lnTo>
                  <a:pt x="0" y="43107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01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D959B6-FB00-4333-8D24-9F47863B34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2288917" cy="2579915"/>
          </a:xfrm>
          <a:custGeom>
            <a:avLst/>
            <a:gdLst>
              <a:gd name="connsiteX0" fmla="*/ 0 w 2288917"/>
              <a:gd name="connsiteY0" fmla="*/ 0 h 2579915"/>
              <a:gd name="connsiteX1" fmla="*/ 2288917 w 2288917"/>
              <a:gd name="connsiteY1" fmla="*/ 0 h 2579915"/>
              <a:gd name="connsiteX2" fmla="*/ 2288917 w 2288917"/>
              <a:gd name="connsiteY2" fmla="*/ 2579915 h 2579915"/>
              <a:gd name="connsiteX3" fmla="*/ 0 w 2288917"/>
              <a:gd name="connsiteY3" fmla="*/ 2579915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917" h="2579915">
                <a:moveTo>
                  <a:pt x="0" y="0"/>
                </a:moveTo>
                <a:lnTo>
                  <a:pt x="2288917" y="0"/>
                </a:lnTo>
                <a:lnTo>
                  <a:pt x="2288917" y="2579915"/>
                </a:lnTo>
                <a:lnTo>
                  <a:pt x="0" y="2579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626BEE-7B68-47E0-AE85-550C182C0F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5771" y="3429000"/>
            <a:ext cx="2288917" cy="2579915"/>
          </a:xfrm>
          <a:custGeom>
            <a:avLst/>
            <a:gdLst>
              <a:gd name="connsiteX0" fmla="*/ 0 w 2288917"/>
              <a:gd name="connsiteY0" fmla="*/ 0 h 2579915"/>
              <a:gd name="connsiteX1" fmla="*/ 2288917 w 2288917"/>
              <a:gd name="connsiteY1" fmla="*/ 0 h 2579915"/>
              <a:gd name="connsiteX2" fmla="*/ 2288917 w 2288917"/>
              <a:gd name="connsiteY2" fmla="*/ 2579915 h 2579915"/>
              <a:gd name="connsiteX3" fmla="*/ 0 w 2288917"/>
              <a:gd name="connsiteY3" fmla="*/ 2579915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917" h="2579915">
                <a:moveTo>
                  <a:pt x="0" y="0"/>
                </a:moveTo>
                <a:lnTo>
                  <a:pt x="2288917" y="0"/>
                </a:lnTo>
                <a:lnTo>
                  <a:pt x="2288917" y="2579915"/>
                </a:lnTo>
                <a:lnTo>
                  <a:pt x="0" y="2579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64FFCE9-5D7A-4B8E-9BE8-064368B52B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1541" y="3429000"/>
            <a:ext cx="2288917" cy="2579915"/>
          </a:xfrm>
          <a:custGeom>
            <a:avLst/>
            <a:gdLst>
              <a:gd name="connsiteX0" fmla="*/ 0 w 2288917"/>
              <a:gd name="connsiteY0" fmla="*/ 0 h 2579915"/>
              <a:gd name="connsiteX1" fmla="*/ 2288917 w 2288917"/>
              <a:gd name="connsiteY1" fmla="*/ 0 h 2579915"/>
              <a:gd name="connsiteX2" fmla="*/ 2288917 w 2288917"/>
              <a:gd name="connsiteY2" fmla="*/ 2579915 h 2579915"/>
              <a:gd name="connsiteX3" fmla="*/ 0 w 2288917"/>
              <a:gd name="connsiteY3" fmla="*/ 2579915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917" h="2579915">
                <a:moveTo>
                  <a:pt x="0" y="0"/>
                </a:moveTo>
                <a:lnTo>
                  <a:pt x="2288917" y="0"/>
                </a:lnTo>
                <a:lnTo>
                  <a:pt x="2288917" y="2579915"/>
                </a:lnTo>
                <a:lnTo>
                  <a:pt x="0" y="2579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187C149-898F-4315-A891-7A2CAB085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7312" y="3429000"/>
            <a:ext cx="2288917" cy="2579915"/>
          </a:xfrm>
          <a:custGeom>
            <a:avLst/>
            <a:gdLst>
              <a:gd name="connsiteX0" fmla="*/ 0 w 2288917"/>
              <a:gd name="connsiteY0" fmla="*/ 0 h 2579915"/>
              <a:gd name="connsiteX1" fmla="*/ 2288917 w 2288917"/>
              <a:gd name="connsiteY1" fmla="*/ 0 h 2579915"/>
              <a:gd name="connsiteX2" fmla="*/ 2288917 w 2288917"/>
              <a:gd name="connsiteY2" fmla="*/ 2579915 h 2579915"/>
              <a:gd name="connsiteX3" fmla="*/ 0 w 2288917"/>
              <a:gd name="connsiteY3" fmla="*/ 2579915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917" h="2579915">
                <a:moveTo>
                  <a:pt x="0" y="0"/>
                </a:moveTo>
                <a:lnTo>
                  <a:pt x="2288917" y="0"/>
                </a:lnTo>
                <a:lnTo>
                  <a:pt x="2288917" y="2579915"/>
                </a:lnTo>
                <a:lnTo>
                  <a:pt x="0" y="2579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B26779B-3B70-4377-913B-00D61DEE29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3083" y="3429000"/>
            <a:ext cx="2288917" cy="2579915"/>
          </a:xfrm>
          <a:custGeom>
            <a:avLst/>
            <a:gdLst>
              <a:gd name="connsiteX0" fmla="*/ 0 w 2288917"/>
              <a:gd name="connsiteY0" fmla="*/ 0 h 2579915"/>
              <a:gd name="connsiteX1" fmla="*/ 2288917 w 2288917"/>
              <a:gd name="connsiteY1" fmla="*/ 0 h 2579915"/>
              <a:gd name="connsiteX2" fmla="*/ 2288917 w 2288917"/>
              <a:gd name="connsiteY2" fmla="*/ 2579915 h 2579915"/>
              <a:gd name="connsiteX3" fmla="*/ 0 w 2288917"/>
              <a:gd name="connsiteY3" fmla="*/ 2579915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917" h="2579915">
                <a:moveTo>
                  <a:pt x="0" y="0"/>
                </a:moveTo>
                <a:lnTo>
                  <a:pt x="2288917" y="0"/>
                </a:lnTo>
                <a:lnTo>
                  <a:pt x="2288917" y="2579915"/>
                </a:lnTo>
                <a:lnTo>
                  <a:pt x="0" y="2579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2F0B-40DA-478C-87E1-2049747AE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458684"/>
            <a:ext cx="1894114" cy="3940629"/>
          </a:xfrm>
          <a:custGeom>
            <a:avLst/>
            <a:gdLst>
              <a:gd name="connsiteX0" fmla="*/ 0 w 1894114"/>
              <a:gd name="connsiteY0" fmla="*/ 0 h 3940629"/>
              <a:gd name="connsiteX1" fmla="*/ 1894114 w 1894114"/>
              <a:gd name="connsiteY1" fmla="*/ 0 h 3940629"/>
              <a:gd name="connsiteX2" fmla="*/ 1894114 w 1894114"/>
              <a:gd name="connsiteY2" fmla="*/ 3940629 h 3940629"/>
              <a:gd name="connsiteX3" fmla="*/ 0 w 1894114"/>
              <a:gd name="connsiteY3" fmla="*/ 3940629 h 394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4114" h="3940629">
                <a:moveTo>
                  <a:pt x="0" y="0"/>
                </a:moveTo>
                <a:lnTo>
                  <a:pt x="1894114" y="0"/>
                </a:lnTo>
                <a:lnTo>
                  <a:pt x="1894114" y="3940629"/>
                </a:lnTo>
                <a:lnTo>
                  <a:pt x="0" y="39406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EB1051-7500-46AC-80D8-441577CFD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90058" y="1458685"/>
            <a:ext cx="1894114" cy="5399315"/>
          </a:xfrm>
          <a:custGeom>
            <a:avLst/>
            <a:gdLst>
              <a:gd name="connsiteX0" fmla="*/ 0 w 1894114"/>
              <a:gd name="connsiteY0" fmla="*/ 0 h 5399315"/>
              <a:gd name="connsiteX1" fmla="*/ 1894114 w 1894114"/>
              <a:gd name="connsiteY1" fmla="*/ 0 h 5399315"/>
              <a:gd name="connsiteX2" fmla="*/ 1894114 w 1894114"/>
              <a:gd name="connsiteY2" fmla="*/ 5399315 h 5399315"/>
              <a:gd name="connsiteX3" fmla="*/ 0 w 1894114"/>
              <a:gd name="connsiteY3" fmla="*/ 5399315 h 539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4114" h="5399315">
                <a:moveTo>
                  <a:pt x="0" y="0"/>
                </a:moveTo>
                <a:lnTo>
                  <a:pt x="1894114" y="0"/>
                </a:lnTo>
                <a:lnTo>
                  <a:pt x="1894114" y="5399315"/>
                </a:lnTo>
                <a:lnTo>
                  <a:pt x="0" y="53993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DADCD79-650E-4509-9C55-34FAF98361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0117" y="0"/>
            <a:ext cx="1894114" cy="5399313"/>
          </a:xfrm>
          <a:custGeom>
            <a:avLst/>
            <a:gdLst>
              <a:gd name="connsiteX0" fmla="*/ 0 w 1894114"/>
              <a:gd name="connsiteY0" fmla="*/ 0 h 5399313"/>
              <a:gd name="connsiteX1" fmla="*/ 1894114 w 1894114"/>
              <a:gd name="connsiteY1" fmla="*/ 0 h 5399313"/>
              <a:gd name="connsiteX2" fmla="*/ 1894114 w 1894114"/>
              <a:gd name="connsiteY2" fmla="*/ 5399313 h 5399313"/>
              <a:gd name="connsiteX3" fmla="*/ 0 w 1894114"/>
              <a:gd name="connsiteY3" fmla="*/ 5399313 h 53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4114" h="5399313">
                <a:moveTo>
                  <a:pt x="0" y="0"/>
                </a:moveTo>
                <a:lnTo>
                  <a:pt x="1894114" y="0"/>
                </a:lnTo>
                <a:lnTo>
                  <a:pt x="1894114" y="5399313"/>
                </a:lnTo>
                <a:lnTo>
                  <a:pt x="0" y="53993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0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5890A7-F908-430C-9201-12FDB50E7A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637" y="3782030"/>
            <a:ext cx="3368024" cy="3075970"/>
          </a:xfrm>
          <a:custGeom>
            <a:avLst/>
            <a:gdLst>
              <a:gd name="connsiteX0" fmla="*/ 0 w 3368024"/>
              <a:gd name="connsiteY0" fmla="*/ 0 h 3075970"/>
              <a:gd name="connsiteX1" fmla="*/ 3368024 w 3368024"/>
              <a:gd name="connsiteY1" fmla="*/ 0 h 3075970"/>
              <a:gd name="connsiteX2" fmla="*/ 3368024 w 3368024"/>
              <a:gd name="connsiteY2" fmla="*/ 3075970 h 3075970"/>
              <a:gd name="connsiteX3" fmla="*/ 0 w 3368024"/>
              <a:gd name="connsiteY3" fmla="*/ 3075970 h 30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3075970">
                <a:moveTo>
                  <a:pt x="0" y="0"/>
                </a:moveTo>
                <a:lnTo>
                  <a:pt x="3368024" y="0"/>
                </a:lnTo>
                <a:lnTo>
                  <a:pt x="3368024" y="3075970"/>
                </a:lnTo>
                <a:lnTo>
                  <a:pt x="0" y="30759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FC13E7-165E-41D5-B232-9E5D688B90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1987" y="3782030"/>
            <a:ext cx="3368024" cy="3075970"/>
          </a:xfrm>
          <a:custGeom>
            <a:avLst/>
            <a:gdLst>
              <a:gd name="connsiteX0" fmla="*/ 0 w 3368024"/>
              <a:gd name="connsiteY0" fmla="*/ 0 h 3075970"/>
              <a:gd name="connsiteX1" fmla="*/ 3368024 w 3368024"/>
              <a:gd name="connsiteY1" fmla="*/ 0 h 3075970"/>
              <a:gd name="connsiteX2" fmla="*/ 3368024 w 3368024"/>
              <a:gd name="connsiteY2" fmla="*/ 3075970 h 3075970"/>
              <a:gd name="connsiteX3" fmla="*/ 0 w 3368024"/>
              <a:gd name="connsiteY3" fmla="*/ 3075970 h 30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3075970">
                <a:moveTo>
                  <a:pt x="0" y="0"/>
                </a:moveTo>
                <a:lnTo>
                  <a:pt x="3368024" y="0"/>
                </a:lnTo>
                <a:lnTo>
                  <a:pt x="3368024" y="3075970"/>
                </a:lnTo>
                <a:lnTo>
                  <a:pt x="0" y="30759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0BBF283-2AE8-4E06-8C6D-C01F25ED36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27339" y="3782028"/>
            <a:ext cx="3368024" cy="3075970"/>
          </a:xfrm>
          <a:custGeom>
            <a:avLst/>
            <a:gdLst>
              <a:gd name="connsiteX0" fmla="*/ 0 w 3368024"/>
              <a:gd name="connsiteY0" fmla="*/ 0 h 3075970"/>
              <a:gd name="connsiteX1" fmla="*/ 3368024 w 3368024"/>
              <a:gd name="connsiteY1" fmla="*/ 0 h 3075970"/>
              <a:gd name="connsiteX2" fmla="*/ 3368024 w 3368024"/>
              <a:gd name="connsiteY2" fmla="*/ 3075970 h 3075970"/>
              <a:gd name="connsiteX3" fmla="*/ 0 w 3368024"/>
              <a:gd name="connsiteY3" fmla="*/ 3075970 h 30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3075970">
                <a:moveTo>
                  <a:pt x="0" y="0"/>
                </a:moveTo>
                <a:lnTo>
                  <a:pt x="3368024" y="0"/>
                </a:lnTo>
                <a:lnTo>
                  <a:pt x="3368024" y="3075970"/>
                </a:lnTo>
                <a:lnTo>
                  <a:pt x="0" y="30759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89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9775EA-A4C7-444E-9A77-4CC193C5A6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07" y="1385455"/>
            <a:ext cx="1717829" cy="4003517"/>
          </a:xfrm>
          <a:custGeom>
            <a:avLst/>
            <a:gdLst>
              <a:gd name="connsiteX0" fmla="*/ 0 w 1717829"/>
              <a:gd name="connsiteY0" fmla="*/ 0 h 4003517"/>
              <a:gd name="connsiteX1" fmla="*/ 1717829 w 1717829"/>
              <a:gd name="connsiteY1" fmla="*/ 0 h 4003517"/>
              <a:gd name="connsiteX2" fmla="*/ 1717829 w 1717829"/>
              <a:gd name="connsiteY2" fmla="*/ 4003517 h 4003517"/>
              <a:gd name="connsiteX3" fmla="*/ 0 w 1717829"/>
              <a:gd name="connsiteY3" fmla="*/ 4003517 h 40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829" h="4003517">
                <a:moveTo>
                  <a:pt x="0" y="0"/>
                </a:moveTo>
                <a:lnTo>
                  <a:pt x="1717829" y="0"/>
                </a:lnTo>
                <a:lnTo>
                  <a:pt x="1717829" y="4003517"/>
                </a:lnTo>
                <a:lnTo>
                  <a:pt x="0" y="40035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9D8636-2055-4090-B6F3-2510EDF7B2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12086" y="2763126"/>
            <a:ext cx="1717829" cy="4003517"/>
          </a:xfrm>
          <a:custGeom>
            <a:avLst/>
            <a:gdLst>
              <a:gd name="connsiteX0" fmla="*/ 0 w 1717829"/>
              <a:gd name="connsiteY0" fmla="*/ 0 h 4003517"/>
              <a:gd name="connsiteX1" fmla="*/ 1717829 w 1717829"/>
              <a:gd name="connsiteY1" fmla="*/ 0 h 4003517"/>
              <a:gd name="connsiteX2" fmla="*/ 1717829 w 1717829"/>
              <a:gd name="connsiteY2" fmla="*/ 4003517 h 4003517"/>
              <a:gd name="connsiteX3" fmla="*/ 0 w 1717829"/>
              <a:gd name="connsiteY3" fmla="*/ 4003517 h 40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829" h="4003517">
                <a:moveTo>
                  <a:pt x="0" y="0"/>
                </a:moveTo>
                <a:lnTo>
                  <a:pt x="1717829" y="0"/>
                </a:lnTo>
                <a:lnTo>
                  <a:pt x="1717829" y="4003517"/>
                </a:lnTo>
                <a:lnTo>
                  <a:pt x="0" y="40035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8B450A-1356-462C-B554-96433637EF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42054" y="2686986"/>
            <a:ext cx="3368024" cy="2880643"/>
          </a:xfrm>
          <a:custGeom>
            <a:avLst/>
            <a:gdLst>
              <a:gd name="connsiteX0" fmla="*/ 0 w 3368024"/>
              <a:gd name="connsiteY0" fmla="*/ 0 h 2880643"/>
              <a:gd name="connsiteX1" fmla="*/ 3368024 w 3368024"/>
              <a:gd name="connsiteY1" fmla="*/ 0 h 2880643"/>
              <a:gd name="connsiteX2" fmla="*/ 3368024 w 3368024"/>
              <a:gd name="connsiteY2" fmla="*/ 2880643 h 2880643"/>
              <a:gd name="connsiteX3" fmla="*/ 0 w 3368024"/>
              <a:gd name="connsiteY3" fmla="*/ 2880643 h 288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2880643">
                <a:moveTo>
                  <a:pt x="0" y="0"/>
                </a:moveTo>
                <a:lnTo>
                  <a:pt x="3368024" y="0"/>
                </a:lnTo>
                <a:lnTo>
                  <a:pt x="3368024" y="2880643"/>
                </a:lnTo>
                <a:lnTo>
                  <a:pt x="0" y="288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E53EF9-051F-4A0F-9C00-F76CCA7E2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3573" y="3429000"/>
            <a:ext cx="3754573" cy="3429000"/>
          </a:xfrm>
          <a:custGeom>
            <a:avLst/>
            <a:gdLst>
              <a:gd name="connsiteX0" fmla="*/ 0 w 3754573"/>
              <a:gd name="connsiteY0" fmla="*/ 0 h 3429000"/>
              <a:gd name="connsiteX1" fmla="*/ 3754573 w 3754573"/>
              <a:gd name="connsiteY1" fmla="*/ 0 h 3429000"/>
              <a:gd name="connsiteX2" fmla="*/ 3754573 w 3754573"/>
              <a:gd name="connsiteY2" fmla="*/ 3429000 h 3429000"/>
              <a:gd name="connsiteX3" fmla="*/ 0 w 375457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573" h="3429000">
                <a:moveTo>
                  <a:pt x="0" y="0"/>
                </a:moveTo>
                <a:lnTo>
                  <a:pt x="3754573" y="0"/>
                </a:lnTo>
                <a:lnTo>
                  <a:pt x="375457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3A4799-12D9-44C9-8D4B-F64FA116AB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2677" y="-15881"/>
            <a:ext cx="4935648" cy="6873880"/>
          </a:xfrm>
          <a:custGeom>
            <a:avLst/>
            <a:gdLst>
              <a:gd name="connsiteX0" fmla="*/ 0 w 4935648"/>
              <a:gd name="connsiteY0" fmla="*/ 0 h 6873880"/>
              <a:gd name="connsiteX1" fmla="*/ 4935648 w 4935648"/>
              <a:gd name="connsiteY1" fmla="*/ 0 h 6873880"/>
              <a:gd name="connsiteX2" fmla="*/ 4935648 w 4935648"/>
              <a:gd name="connsiteY2" fmla="*/ 6873880 h 6873880"/>
              <a:gd name="connsiteX3" fmla="*/ 0 w 4935648"/>
              <a:gd name="connsiteY3" fmla="*/ 6873880 h 687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648" h="6873880">
                <a:moveTo>
                  <a:pt x="0" y="0"/>
                </a:moveTo>
                <a:lnTo>
                  <a:pt x="4935648" y="0"/>
                </a:lnTo>
                <a:lnTo>
                  <a:pt x="4935648" y="6873880"/>
                </a:lnTo>
                <a:lnTo>
                  <a:pt x="0" y="68738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8203CF-B19C-49A8-BEE5-9D3263BD94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636" y="3768434"/>
            <a:ext cx="2578900" cy="2355274"/>
          </a:xfrm>
          <a:custGeom>
            <a:avLst/>
            <a:gdLst>
              <a:gd name="connsiteX0" fmla="*/ 0 w 2578900"/>
              <a:gd name="connsiteY0" fmla="*/ 0 h 2355274"/>
              <a:gd name="connsiteX1" fmla="*/ 2578900 w 2578900"/>
              <a:gd name="connsiteY1" fmla="*/ 0 h 2355274"/>
              <a:gd name="connsiteX2" fmla="*/ 2578900 w 2578900"/>
              <a:gd name="connsiteY2" fmla="*/ 2355274 h 2355274"/>
              <a:gd name="connsiteX3" fmla="*/ 0 w 2578900"/>
              <a:gd name="connsiteY3" fmla="*/ 2355274 h 235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900" h="2355274">
                <a:moveTo>
                  <a:pt x="0" y="0"/>
                </a:moveTo>
                <a:lnTo>
                  <a:pt x="2578900" y="0"/>
                </a:lnTo>
                <a:lnTo>
                  <a:pt x="2578900" y="2355274"/>
                </a:lnTo>
                <a:lnTo>
                  <a:pt x="0" y="23552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8675BC-168F-49A9-8D82-92F9E47782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69911" y="3768435"/>
            <a:ext cx="2578900" cy="2355274"/>
          </a:xfrm>
          <a:custGeom>
            <a:avLst/>
            <a:gdLst>
              <a:gd name="connsiteX0" fmla="*/ 0 w 2578900"/>
              <a:gd name="connsiteY0" fmla="*/ 0 h 2355274"/>
              <a:gd name="connsiteX1" fmla="*/ 2578900 w 2578900"/>
              <a:gd name="connsiteY1" fmla="*/ 0 h 2355274"/>
              <a:gd name="connsiteX2" fmla="*/ 2578900 w 2578900"/>
              <a:gd name="connsiteY2" fmla="*/ 2355274 h 2355274"/>
              <a:gd name="connsiteX3" fmla="*/ 0 w 2578900"/>
              <a:gd name="connsiteY3" fmla="*/ 2355274 h 235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900" h="2355274">
                <a:moveTo>
                  <a:pt x="0" y="0"/>
                </a:moveTo>
                <a:lnTo>
                  <a:pt x="2578900" y="0"/>
                </a:lnTo>
                <a:lnTo>
                  <a:pt x="2578900" y="2355274"/>
                </a:lnTo>
                <a:lnTo>
                  <a:pt x="0" y="23552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23AFF6C-1161-4729-A979-5941A3410C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186" y="3768434"/>
            <a:ext cx="2578900" cy="2355274"/>
          </a:xfrm>
          <a:custGeom>
            <a:avLst/>
            <a:gdLst>
              <a:gd name="connsiteX0" fmla="*/ 0 w 2578900"/>
              <a:gd name="connsiteY0" fmla="*/ 0 h 2355274"/>
              <a:gd name="connsiteX1" fmla="*/ 2578900 w 2578900"/>
              <a:gd name="connsiteY1" fmla="*/ 0 h 2355274"/>
              <a:gd name="connsiteX2" fmla="*/ 2578900 w 2578900"/>
              <a:gd name="connsiteY2" fmla="*/ 2355274 h 2355274"/>
              <a:gd name="connsiteX3" fmla="*/ 0 w 2578900"/>
              <a:gd name="connsiteY3" fmla="*/ 2355274 h 235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900" h="2355274">
                <a:moveTo>
                  <a:pt x="0" y="0"/>
                </a:moveTo>
                <a:lnTo>
                  <a:pt x="2578900" y="0"/>
                </a:lnTo>
                <a:lnTo>
                  <a:pt x="2578900" y="2355274"/>
                </a:lnTo>
                <a:lnTo>
                  <a:pt x="0" y="23552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7D7E9F-B8E9-4658-A7D0-ED54B4D07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16463" y="3768435"/>
            <a:ext cx="2578900" cy="2355274"/>
          </a:xfrm>
          <a:custGeom>
            <a:avLst/>
            <a:gdLst>
              <a:gd name="connsiteX0" fmla="*/ 0 w 2578900"/>
              <a:gd name="connsiteY0" fmla="*/ 0 h 2355274"/>
              <a:gd name="connsiteX1" fmla="*/ 2578900 w 2578900"/>
              <a:gd name="connsiteY1" fmla="*/ 0 h 2355274"/>
              <a:gd name="connsiteX2" fmla="*/ 2578900 w 2578900"/>
              <a:gd name="connsiteY2" fmla="*/ 2355274 h 2355274"/>
              <a:gd name="connsiteX3" fmla="*/ 0 w 2578900"/>
              <a:gd name="connsiteY3" fmla="*/ 2355274 h 235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900" h="2355274">
                <a:moveTo>
                  <a:pt x="0" y="0"/>
                </a:moveTo>
                <a:lnTo>
                  <a:pt x="2578900" y="0"/>
                </a:lnTo>
                <a:lnTo>
                  <a:pt x="2578900" y="2355274"/>
                </a:lnTo>
                <a:lnTo>
                  <a:pt x="0" y="23552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A29D1-4795-42D4-9866-717D49F4AC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6386" y="3429000"/>
            <a:ext cx="9519227" cy="3429000"/>
          </a:xfrm>
          <a:custGeom>
            <a:avLst/>
            <a:gdLst>
              <a:gd name="connsiteX0" fmla="*/ 0 w 9519227"/>
              <a:gd name="connsiteY0" fmla="*/ 0 h 3429000"/>
              <a:gd name="connsiteX1" fmla="*/ 9519227 w 9519227"/>
              <a:gd name="connsiteY1" fmla="*/ 0 h 3429000"/>
              <a:gd name="connsiteX2" fmla="*/ 9519227 w 9519227"/>
              <a:gd name="connsiteY2" fmla="*/ 3429000 h 3429000"/>
              <a:gd name="connsiteX3" fmla="*/ 0 w 951922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9227" h="3429000">
                <a:moveTo>
                  <a:pt x="0" y="0"/>
                </a:moveTo>
                <a:lnTo>
                  <a:pt x="9519227" y="0"/>
                </a:lnTo>
                <a:lnTo>
                  <a:pt x="951922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991211-C7DC-463C-95E4-3726428D5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164" y="554181"/>
            <a:ext cx="4364181" cy="5749637"/>
          </a:xfrm>
          <a:custGeom>
            <a:avLst/>
            <a:gdLst>
              <a:gd name="connsiteX0" fmla="*/ 0 w 4364181"/>
              <a:gd name="connsiteY0" fmla="*/ 0 h 5749637"/>
              <a:gd name="connsiteX1" fmla="*/ 4364181 w 4364181"/>
              <a:gd name="connsiteY1" fmla="*/ 0 h 5749637"/>
              <a:gd name="connsiteX2" fmla="*/ 4364181 w 4364181"/>
              <a:gd name="connsiteY2" fmla="*/ 5749637 h 5749637"/>
              <a:gd name="connsiteX3" fmla="*/ 0 w 4364181"/>
              <a:gd name="connsiteY3" fmla="*/ 5749637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4181" h="5749637">
                <a:moveTo>
                  <a:pt x="0" y="0"/>
                </a:moveTo>
                <a:lnTo>
                  <a:pt x="4364181" y="0"/>
                </a:lnTo>
                <a:lnTo>
                  <a:pt x="4364181" y="5749637"/>
                </a:lnTo>
                <a:lnTo>
                  <a:pt x="0" y="57496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04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3BB408-6D34-40B8-88F0-01274C5AAC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239" y="3429000"/>
            <a:ext cx="3754573" cy="3429000"/>
          </a:xfrm>
          <a:custGeom>
            <a:avLst/>
            <a:gdLst>
              <a:gd name="connsiteX0" fmla="*/ 0 w 3754573"/>
              <a:gd name="connsiteY0" fmla="*/ 0 h 3429000"/>
              <a:gd name="connsiteX1" fmla="*/ 3754573 w 3754573"/>
              <a:gd name="connsiteY1" fmla="*/ 0 h 3429000"/>
              <a:gd name="connsiteX2" fmla="*/ 3754573 w 3754573"/>
              <a:gd name="connsiteY2" fmla="*/ 3429000 h 3429000"/>
              <a:gd name="connsiteX3" fmla="*/ 0 w 375457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573" h="3429000">
                <a:moveTo>
                  <a:pt x="0" y="0"/>
                </a:moveTo>
                <a:lnTo>
                  <a:pt x="3754573" y="0"/>
                </a:lnTo>
                <a:lnTo>
                  <a:pt x="375457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FC3D0A-0F1B-41A3-B202-1A589C2BA4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2678" y="-15881"/>
            <a:ext cx="4935648" cy="2246462"/>
          </a:xfrm>
          <a:custGeom>
            <a:avLst/>
            <a:gdLst>
              <a:gd name="connsiteX0" fmla="*/ 0 w 4935648"/>
              <a:gd name="connsiteY0" fmla="*/ 0 h 2246462"/>
              <a:gd name="connsiteX1" fmla="*/ 4935648 w 4935648"/>
              <a:gd name="connsiteY1" fmla="*/ 0 h 2246462"/>
              <a:gd name="connsiteX2" fmla="*/ 4935648 w 4935648"/>
              <a:gd name="connsiteY2" fmla="*/ 2246462 h 2246462"/>
              <a:gd name="connsiteX3" fmla="*/ 0 w 4935648"/>
              <a:gd name="connsiteY3" fmla="*/ 2246462 h 224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648" h="2246462">
                <a:moveTo>
                  <a:pt x="0" y="0"/>
                </a:moveTo>
                <a:lnTo>
                  <a:pt x="4935648" y="0"/>
                </a:lnTo>
                <a:lnTo>
                  <a:pt x="4935648" y="2246462"/>
                </a:lnTo>
                <a:lnTo>
                  <a:pt x="0" y="22464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62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A29D1-4795-42D4-9866-717D49F4AC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6888" y="1982973"/>
            <a:ext cx="9519227" cy="3429000"/>
          </a:xfrm>
          <a:custGeom>
            <a:avLst/>
            <a:gdLst>
              <a:gd name="connsiteX0" fmla="*/ 0 w 9519227"/>
              <a:gd name="connsiteY0" fmla="*/ 0 h 3429000"/>
              <a:gd name="connsiteX1" fmla="*/ 9519227 w 9519227"/>
              <a:gd name="connsiteY1" fmla="*/ 0 h 3429000"/>
              <a:gd name="connsiteX2" fmla="*/ 9519227 w 9519227"/>
              <a:gd name="connsiteY2" fmla="*/ 3429000 h 3429000"/>
              <a:gd name="connsiteX3" fmla="*/ 0 w 951922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9227" h="3429000">
                <a:moveTo>
                  <a:pt x="0" y="0"/>
                </a:moveTo>
                <a:lnTo>
                  <a:pt x="9519227" y="0"/>
                </a:lnTo>
                <a:lnTo>
                  <a:pt x="951922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91B69D5-0211-DE4A-8C7E-C669C2B9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RAIC|IRAC </a:t>
            </a:r>
          </a:p>
        </p:txBody>
      </p:sp>
    </p:spTree>
    <p:extLst>
      <p:ext uri="{BB962C8B-B14F-4D97-AF65-F5344CB8AC3E}">
        <p14:creationId xmlns:p14="http://schemas.microsoft.com/office/powerpoint/2010/main" val="121171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991211-C7DC-463C-95E4-3726428D5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364181"/>
              <a:gd name="connsiteY0" fmla="*/ 0 h 5749637"/>
              <a:gd name="connsiteX1" fmla="*/ 4364181 w 4364181"/>
              <a:gd name="connsiteY1" fmla="*/ 0 h 5749637"/>
              <a:gd name="connsiteX2" fmla="*/ 4364181 w 4364181"/>
              <a:gd name="connsiteY2" fmla="*/ 5749637 h 5749637"/>
              <a:gd name="connsiteX3" fmla="*/ 0 w 4364181"/>
              <a:gd name="connsiteY3" fmla="*/ 5749637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4181" h="5749637">
                <a:moveTo>
                  <a:pt x="0" y="0"/>
                </a:moveTo>
                <a:lnTo>
                  <a:pt x="4364181" y="0"/>
                </a:lnTo>
                <a:lnTo>
                  <a:pt x="4364181" y="5749637"/>
                </a:lnTo>
                <a:lnTo>
                  <a:pt x="0" y="57496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1D39F6-B538-4392-B926-4099C0BD9F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862" y="-1"/>
            <a:ext cx="3368024" cy="3075970"/>
          </a:xfrm>
          <a:custGeom>
            <a:avLst/>
            <a:gdLst>
              <a:gd name="connsiteX0" fmla="*/ 0 w 3368024"/>
              <a:gd name="connsiteY0" fmla="*/ 0 h 3075970"/>
              <a:gd name="connsiteX1" fmla="*/ 3368024 w 3368024"/>
              <a:gd name="connsiteY1" fmla="*/ 0 h 3075970"/>
              <a:gd name="connsiteX2" fmla="*/ 3368024 w 3368024"/>
              <a:gd name="connsiteY2" fmla="*/ 3075970 h 3075970"/>
              <a:gd name="connsiteX3" fmla="*/ 0 w 3368024"/>
              <a:gd name="connsiteY3" fmla="*/ 3075970 h 30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3075970">
                <a:moveTo>
                  <a:pt x="0" y="0"/>
                </a:moveTo>
                <a:lnTo>
                  <a:pt x="3368024" y="0"/>
                </a:lnTo>
                <a:lnTo>
                  <a:pt x="3368024" y="3075970"/>
                </a:lnTo>
                <a:lnTo>
                  <a:pt x="0" y="30759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5E9ECC-2037-4EBE-B641-125C337126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27339" y="3782029"/>
            <a:ext cx="3368024" cy="3075970"/>
          </a:xfrm>
          <a:custGeom>
            <a:avLst/>
            <a:gdLst>
              <a:gd name="connsiteX0" fmla="*/ 0 w 3368024"/>
              <a:gd name="connsiteY0" fmla="*/ 0 h 3075970"/>
              <a:gd name="connsiteX1" fmla="*/ 3368024 w 3368024"/>
              <a:gd name="connsiteY1" fmla="*/ 0 h 3075970"/>
              <a:gd name="connsiteX2" fmla="*/ 3368024 w 3368024"/>
              <a:gd name="connsiteY2" fmla="*/ 3075970 h 3075970"/>
              <a:gd name="connsiteX3" fmla="*/ 0 w 3368024"/>
              <a:gd name="connsiteY3" fmla="*/ 3075970 h 30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024" h="3075970">
                <a:moveTo>
                  <a:pt x="0" y="0"/>
                </a:moveTo>
                <a:lnTo>
                  <a:pt x="3368024" y="0"/>
                </a:lnTo>
                <a:lnTo>
                  <a:pt x="3368024" y="3075970"/>
                </a:lnTo>
                <a:lnTo>
                  <a:pt x="0" y="30759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91D5DC-74A8-4FC1-A311-C297B92F84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0970" y="-1"/>
            <a:ext cx="2300333" cy="6858000"/>
          </a:xfrm>
          <a:custGeom>
            <a:avLst/>
            <a:gdLst>
              <a:gd name="connsiteX0" fmla="*/ 0 w 2300333"/>
              <a:gd name="connsiteY0" fmla="*/ 0 h 6858000"/>
              <a:gd name="connsiteX1" fmla="*/ 2300333 w 2300333"/>
              <a:gd name="connsiteY1" fmla="*/ 0 h 6858000"/>
              <a:gd name="connsiteX2" fmla="*/ 2300333 w 2300333"/>
              <a:gd name="connsiteY2" fmla="*/ 6858000 h 6858000"/>
              <a:gd name="connsiteX3" fmla="*/ 0 w 2300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333" h="6858000">
                <a:moveTo>
                  <a:pt x="0" y="0"/>
                </a:moveTo>
                <a:lnTo>
                  <a:pt x="2300333" y="0"/>
                </a:lnTo>
                <a:lnTo>
                  <a:pt x="2300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380861-2F1D-4E81-A74F-5564C7F262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71318" y="-1"/>
            <a:ext cx="2300333" cy="6858000"/>
          </a:xfrm>
          <a:custGeom>
            <a:avLst/>
            <a:gdLst>
              <a:gd name="connsiteX0" fmla="*/ 0 w 2300333"/>
              <a:gd name="connsiteY0" fmla="*/ 0 h 6858000"/>
              <a:gd name="connsiteX1" fmla="*/ 2300333 w 2300333"/>
              <a:gd name="connsiteY1" fmla="*/ 0 h 6858000"/>
              <a:gd name="connsiteX2" fmla="*/ 2300333 w 2300333"/>
              <a:gd name="connsiteY2" fmla="*/ 6858000 h 6858000"/>
              <a:gd name="connsiteX3" fmla="*/ 0 w 2300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333" h="6858000">
                <a:moveTo>
                  <a:pt x="0" y="0"/>
                </a:moveTo>
                <a:lnTo>
                  <a:pt x="2300333" y="0"/>
                </a:lnTo>
                <a:lnTo>
                  <a:pt x="2300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BEB72C2-5BD6-492A-8F8B-49812834E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91666" y="-1"/>
            <a:ext cx="2300333" cy="6858000"/>
          </a:xfrm>
          <a:custGeom>
            <a:avLst/>
            <a:gdLst>
              <a:gd name="connsiteX0" fmla="*/ 0 w 2300333"/>
              <a:gd name="connsiteY0" fmla="*/ 0 h 6858000"/>
              <a:gd name="connsiteX1" fmla="*/ 2300333 w 2300333"/>
              <a:gd name="connsiteY1" fmla="*/ 0 h 6858000"/>
              <a:gd name="connsiteX2" fmla="*/ 2300333 w 2300333"/>
              <a:gd name="connsiteY2" fmla="*/ 6858000 h 6858000"/>
              <a:gd name="connsiteX3" fmla="*/ 0 w 2300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333" h="6858000">
                <a:moveTo>
                  <a:pt x="0" y="0"/>
                </a:moveTo>
                <a:lnTo>
                  <a:pt x="2300333" y="0"/>
                </a:lnTo>
                <a:lnTo>
                  <a:pt x="2300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2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3800366-B9A2-43B6-86E9-18DA94B847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6945086" cy="5965370"/>
          </a:xfrm>
          <a:custGeom>
            <a:avLst/>
            <a:gdLst>
              <a:gd name="connsiteX0" fmla="*/ 0 w 6945086"/>
              <a:gd name="connsiteY0" fmla="*/ 0 h 5965370"/>
              <a:gd name="connsiteX1" fmla="*/ 6945086 w 6945086"/>
              <a:gd name="connsiteY1" fmla="*/ 0 h 5965370"/>
              <a:gd name="connsiteX2" fmla="*/ 6945086 w 6945086"/>
              <a:gd name="connsiteY2" fmla="*/ 5965370 h 5965370"/>
              <a:gd name="connsiteX3" fmla="*/ 0 w 6945086"/>
              <a:gd name="connsiteY3" fmla="*/ 5965370 h 59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5086" h="5965370">
                <a:moveTo>
                  <a:pt x="0" y="0"/>
                </a:moveTo>
                <a:lnTo>
                  <a:pt x="6945086" y="0"/>
                </a:lnTo>
                <a:lnTo>
                  <a:pt x="6945086" y="5965370"/>
                </a:lnTo>
                <a:lnTo>
                  <a:pt x="0" y="59653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2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239769-0642-43F5-8163-A2CB920D6D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5638800"/>
          </a:xfrm>
          <a:custGeom>
            <a:avLst/>
            <a:gdLst>
              <a:gd name="connsiteX0" fmla="*/ 0 w 12192000"/>
              <a:gd name="connsiteY0" fmla="*/ 0 h 5638800"/>
              <a:gd name="connsiteX1" fmla="*/ 12192000 w 12192000"/>
              <a:gd name="connsiteY1" fmla="*/ 0 h 5638800"/>
              <a:gd name="connsiteX2" fmla="*/ 12192000 w 12192000"/>
              <a:gd name="connsiteY2" fmla="*/ 5638800 h 5638800"/>
              <a:gd name="connsiteX3" fmla="*/ 0 w 121920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38800">
                <a:moveTo>
                  <a:pt x="0" y="0"/>
                </a:moveTo>
                <a:lnTo>
                  <a:pt x="12192000" y="0"/>
                </a:lnTo>
                <a:lnTo>
                  <a:pt x="12192000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5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37FE14-B925-495A-A337-75A1E1D6D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4914" y="718457"/>
            <a:ext cx="6988629" cy="6139543"/>
          </a:xfrm>
          <a:custGeom>
            <a:avLst/>
            <a:gdLst>
              <a:gd name="connsiteX0" fmla="*/ 0 w 6988629"/>
              <a:gd name="connsiteY0" fmla="*/ 0 h 6139543"/>
              <a:gd name="connsiteX1" fmla="*/ 6988629 w 6988629"/>
              <a:gd name="connsiteY1" fmla="*/ 0 h 6139543"/>
              <a:gd name="connsiteX2" fmla="*/ 6988629 w 6988629"/>
              <a:gd name="connsiteY2" fmla="*/ 6139543 h 6139543"/>
              <a:gd name="connsiteX3" fmla="*/ 0 w 6988629"/>
              <a:gd name="connsiteY3" fmla="*/ 6139543 h 613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8629" h="6139543">
                <a:moveTo>
                  <a:pt x="0" y="0"/>
                </a:moveTo>
                <a:lnTo>
                  <a:pt x="6988629" y="0"/>
                </a:lnTo>
                <a:lnTo>
                  <a:pt x="6988629" y="6139543"/>
                </a:lnTo>
                <a:lnTo>
                  <a:pt x="0" y="6139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0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A920F2-D875-4D59-AF93-8CF6DF6F4D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3378" y="1169209"/>
            <a:ext cx="2962053" cy="5722875"/>
          </a:xfrm>
          <a:custGeom>
            <a:avLst/>
            <a:gdLst>
              <a:gd name="connsiteX0" fmla="*/ 1579916 w 2962053"/>
              <a:gd name="connsiteY0" fmla="*/ 1061373 h 5722875"/>
              <a:gd name="connsiteX1" fmla="*/ 2962053 w 2962053"/>
              <a:gd name="connsiteY1" fmla="*/ 1061373 h 5722875"/>
              <a:gd name="connsiteX2" fmla="*/ 2962053 w 2962053"/>
              <a:gd name="connsiteY2" fmla="*/ 5722875 h 5722875"/>
              <a:gd name="connsiteX3" fmla="*/ 1579916 w 2962053"/>
              <a:gd name="connsiteY3" fmla="*/ 5722875 h 5722875"/>
              <a:gd name="connsiteX4" fmla="*/ 0 w 2962053"/>
              <a:gd name="connsiteY4" fmla="*/ 0 h 5722875"/>
              <a:gd name="connsiteX5" fmla="*/ 1382137 w 2962053"/>
              <a:gd name="connsiteY5" fmla="*/ 0 h 5722875"/>
              <a:gd name="connsiteX6" fmla="*/ 1382137 w 2962053"/>
              <a:gd name="connsiteY6" fmla="*/ 4661502 h 5722875"/>
              <a:gd name="connsiteX7" fmla="*/ 0 w 2962053"/>
              <a:gd name="connsiteY7" fmla="*/ 4661502 h 57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2053" h="5722875">
                <a:moveTo>
                  <a:pt x="1579916" y="1061373"/>
                </a:moveTo>
                <a:lnTo>
                  <a:pt x="2962053" y="1061373"/>
                </a:lnTo>
                <a:lnTo>
                  <a:pt x="2962053" y="5722875"/>
                </a:lnTo>
                <a:lnTo>
                  <a:pt x="1579916" y="5722875"/>
                </a:lnTo>
                <a:close/>
                <a:moveTo>
                  <a:pt x="0" y="0"/>
                </a:moveTo>
                <a:lnTo>
                  <a:pt x="1382137" y="0"/>
                </a:lnTo>
                <a:lnTo>
                  <a:pt x="1382137" y="4661502"/>
                </a:lnTo>
                <a:lnTo>
                  <a:pt x="0" y="46615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D3706C-CADF-4D9F-80A7-4876B1145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9443211" y="1169210"/>
            <a:ext cx="2748781" cy="3600129"/>
          </a:xfrm>
          <a:custGeom>
            <a:avLst/>
            <a:gdLst>
              <a:gd name="connsiteX0" fmla="*/ 0 w 2748781"/>
              <a:gd name="connsiteY0" fmla="*/ 0 h 3600129"/>
              <a:gd name="connsiteX1" fmla="*/ 2748781 w 2748781"/>
              <a:gd name="connsiteY1" fmla="*/ 0 h 3600129"/>
              <a:gd name="connsiteX2" fmla="*/ 2748781 w 2748781"/>
              <a:gd name="connsiteY2" fmla="*/ 3600129 h 3600129"/>
              <a:gd name="connsiteX3" fmla="*/ 0 w 2748781"/>
              <a:gd name="connsiteY3" fmla="*/ 3600129 h 360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8781" h="3600129">
                <a:moveTo>
                  <a:pt x="0" y="0"/>
                </a:moveTo>
                <a:lnTo>
                  <a:pt x="2748781" y="0"/>
                </a:lnTo>
                <a:lnTo>
                  <a:pt x="2748781" y="3600129"/>
                </a:lnTo>
                <a:lnTo>
                  <a:pt x="0" y="36001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3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0668E-E98A-4044-B3D2-718BAB29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BD848-3BD6-4643-BF00-7B451DC05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1C764-23DA-4D33-BEEF-6103F6CBC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5212-965F-405A-B8DB-170EB6EB7E30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B4EFE-919F-417E-A865-2ABE138F9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88BB1-F77E-4176-BB9C-A8D910135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6E29-4BE5-46ED-A0E4-3D4D8C28F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67" r:id="rId3"/>
    <p:sldLayoutId id="2147483656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64" r:id="rId11"/>
    <p:sldLayoutId id="2147483666" r:id="rId12"/>
    <p:sldLayoutId id="2147483665" r:id="rId13"/>
    <p:sldLayoutId id="2147483663" r:id="rId14"/>
    <p:sldLayoutId id="2147483655" r:id="rId15"/>
    <p:sldLayoutId id="2147483654" r:id="rId16"/>
    <p:sldLayoutId id="2147483653" r:id="rId17"/>
    <p:sldLayoutId id="2147483652" r:id="rId18"/>
    <p:sldLayoutId id="2147483651" r:id="rId19"/>
    <p:sldLayoutId id="2147483650" r:id="rId20"/>
    <p:sldLayoutId id="214748367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AD57F2">
            <a:hlinkClick r:id="" action="ppaction://media"/>
            <a:extLst>
              <a:ext uri="{FF2B5EF4-FFF2-40B4-BE49-F238E27FC236}">
                <a16:creationId xmlns:a16="http://schemas.microsoft.com/office/drawing/2014/main" id="{F92148A5-FA96-475E-9D8C-DE10B8E88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510" y="-28412"/>
            <a:ext cx="12242510" cy="68864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9D03AB-256A-4D56-B576-0DAC152A1228}"/>
              </a:ext>
            </a:extLst>
          </p:cNvPr>
          <p:cNvCxnSpPr>
            <a:cxnSpLocks/>
          </p:cNvCxnSpPr>
          <p:nvPr/>
        </p:nvCxnSpPr>
        <p:spPr>
          <a:xfrm>
            <a:off x="290946" y="3429000"/>
            <a:ext cx="651164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421A84-050A-4454-8CF0-C852E853F7A1}"/>
              </a:ext>
            </a:extLst>
          </p:cNvPr>
          <p:cNvCxnSpPr>
            <a:cxnSpLocks/>
          </p:cNvCxnSpPr>
          <p:nvPr/>
        </p:nvCxnSpPr>
        <p:spPr>
          <a:xfrm flipV="1">
            <a:off x="11686309" y="554181"/>
            <a:ext cx="0" cy="1676401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822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0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BFBF"/>
      </a:accent1>
      <a:accent2>
        <a:srgbClr val="A5A5A5"/>
      </a:accent2>
      <a:accent3>
        <a:srgbClr val="A5A5A5"/>
      </a:accent3>
      <a:accent4>
        <a:srgbClr val="FFC000"/>
      </a:accent4>
      <a:accent5>
        <a:srgbClr val="7F7F7F"/>
      </a:accent5>
      <a:accent6>
        <a:srgbClr val="A5A5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41c50266-244d-4b6d-9fda-52ff6f84be80">
      <Url xsi:nil="true"/>
      <Description xsi:nil="true"/>
    </Picture>
    <TaxCatchAll xmlns="ea334856-e64d-451b-9474-2d3ae8a3d5f6" xsi:nil="true"/>
    <lcf76f155ced4ddcb4097134ff3c332f xmlns="41c50266-244d-4b6d-9fda-52ff6f84be8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2C977CAC2EBC40990586CFEE47331A" ma:contentTypeVersion="17" ma:contentTypeDescription="Create a new document." ma:contentTypeScope="" ma:versionID="2320f5f9ce47a202d7be77ff64366ed7">
  <xsd:schema xmlns:xsd="http://www.w3.org/2001/XMLSchema" xmlns:xs="http://www.w3.org/2001/XMLSchema" xmlns:p="http://schemas.microsoft.com/office/2006/metadata/properties" xmlns:ns2="41c50266-244d-4b6d-9fda-52ff6f84be80" xmlns:ns3="ea334856-e64d-451b-9474-2d3ae8a3d5f6" targetNamespace="http://schemas.microsoft.com/office/2006/metadata/properties" ma:root="true" ma:fieldsID="ece8918b52087592e42316ce6c71041b" ns2:_="" ns3:_="">
    <xsd:import namespace="41c50266-244d-4b6d-9fda-52ff6f84be80"/>
    <xsd:import namespace="ea334856-e64d-451b-9474-2d3ae8a3d5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Picture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50266-244d-4b6d-9fda-52ff6f84b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Picture" ma:index="16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44f5b13-403a-4dd3-b9ce-b7b6c8a660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34856-e64d-451b-9474-2d3ae8a3d5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4c8e763-5119-4e91-a6a9-5528ab2cc624}" ma:internalName="TaxCatchAll" ma:showField="CatchAllData" ma:web="ea334856-e64d-451b-9474-2d3ae8a3d5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36499-25D7-4184-98CA-6FC8C00A108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346aa5b-2943-43b5-b79a-e4b82c2cdbec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9F51C3-8A57-4BA0-BE30-EF9DDF67C335}"/>
</file>

<file path=customXml/itemProps3.xml><?xml version="1.0" encoding="utf-8"?>
<ds:datastoreItem xmlns:ds="http://schemas.openxmlformats.org/officeDocument/2006/customXml" ds:itemID="{8CAEF90E-5B0C-4AD6-9AC8-722F869F78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7509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Yvonne Yeung</cp:lastModifiedBy>
  <cp:revision>557</cp:revision>
  <cp:lastPrinted>2021-03-30T18:22:30Z</cp:lastPrinted>
  <dcterms:created xsi:type="dcterms:W3CDTF">2019-03-26T12:12:48Z</dcterms:created>
  <dcterms:modified xsi:type="dcterms:W3CDTF">2022-06-03T06:48:03Z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0x010100822C977CAC2EBC40990586CFEE47331A</vt:lpwstr>
  </property>
</Properties>
</file>