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904" r:id="rId2"/>
  </p:sldMasterIdLst>
  <p:notesMasterIdLst>
    <p:notesMasterId r:id="rId9"/>
  </p:notesMasterIdLst>
  <p:handoutMasterIdLst>
    <p:handoutMasterId r:id="rId10"/>
  </p:handoutMasterIdLst>
  <p:sldIdLst>
    <p:sldId id="266" r:id="rId3"/>
    <p:sldId id="1738" r:id="rId4"/>
    <p:sldId id="267" r:id="rId5"/>
    <p:sldId id="268" r:id="rId6"/>
    <p:sldId id="1735" r:id="rId7"/>
    <p:sldId id="1739" r:id="rId8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57F"/>
    <a:srgbClr val="990000"/>
    <a:srgbClr val="00246C"/>
    <a:srgbClr val="FFFF00"/>
    <a:srgbClr val="0070C0"/>
    <a:srgbClr val="E94A00"/>
    <a:srgbClr val="CCCCCC"/>
    <a:srgbClr val="B4EB9E"/>
    <a:srgbClr val="F9CF36"/>
    <a:srgbClr val="290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94014" autoAdjust="0"/>
  </p:normalViewPr>
  <p:slideViewPr>
    <p:cSldViewPr snapToGrid="0">
      <p:cViewPr varScale="1">
        <p:scale>
          <a:sx n="149" d="100"/>
          <a:sy n="149" d="100"/>
        </p:scale>
        <p:origin x="140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30" d="100"/>
          <a:sy n="130" d="100"/>
        </p:scale>
        <p:origin x="-384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71676-C892-4152-A3D7-7C1E63E9A327}" type="datetimeFigureOut">
              <a:rPr lang="en-US" smtClean="0"/>
              <a:pPr/>
              <a:t>9/23/19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59590-896D-4EEB-8757-CCB70CFF4B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43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FB1E1-8F49-443F-A134-E6ED169A9900}" type="datetimeFigureOut">
              <a:rPr lang="en-US" smtClean="0"/>
              <a:pPr/>
              <a:t>9/23/19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7D67A-1B59-46B5-AA68-AAA1CEEED0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2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7D67A-1B59-46B5-AA68-AAA1CEEED03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6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770023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381001" y="337689"/>
            <a:ext cx="8368364" cy="356134"/>
          </a:xfrm>
          <a:prstGeom prst="rect">
            <a:avLst/>
          </a:prstGeom>
        </p:spPr>
        <p:txBody>
          <a:bodyPr lIns="0" tIns="45719" rIns="91438" bIns="45719" anchor="ctr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381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44501" y="590551"/>
            <a:ext cx="2008414" cy="3403934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2526696" y="590551"/>
            <a:ext cx="2008414" cy="3403934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4608891" y="590551"/>
            <a:ext cx="2008414" cy="3403934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6691086" y="590551"/>
            <a:ext cx="2008414" cy="3403934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54651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381004" y="2618015"/>
            <a:ext cx="2006599" cy="1934937"/>
          </a:xfrm>
          <a:prstGeom prst="rect">
            <a:avLst/>
          </a:prstGeom>
        </p:spPr>
        <p:txBody>
          <a:bodyPr wrap="square" lIns="91438" tIns="0" rIns="91438" bIns="548627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742768" y="590549"/>
            <a:ext cx="2006599" cy="1934937"/>
          </a:xfrm>
          <a:prstGeom prst="rect">
            <a:avLst/>
          </a:prstGeom>
        </p:spPr>
        <p:txBody>
          <a:bodyPr wrap="square" lIns="91438" tIns="0" rIns="91438" bIns="548627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6742768" y="2618015"/>
            <a:ext cx="2006599" cy="1934937"/>
          </a:xfrm>
          <a:prstGeom prst="rect">
            <a:avLst/>
          </a:prstGeom>
        </p:spPr>
        <p:txBody>
          <a:bodyPr wrap="square" lIns="91438" tIns="0" rIns="91438" bIns="548627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744230" y="590549"/>
            <a:ext cx="2884549" cy="1934937"/>
          </a:xfrm>
          <a:prstGeom prst="rect">
            <a:avLst/>
          </a:prstGeom>
        </p:spPr>
        <p:txBody>
          <a:bodyPr wrap="square" lIns="91438" tIns="0" rIns="91438" bIns="548627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622180" y="2618015"/>
            <a:ext cx="2006599" cy="1934937"/>
          </a:xfrm>
          <a:prstGeom prst="rect">
            <a:avLst/>
          </a:prstGeom>
        </p:spPr>
        <p:txBody>
          <a:bodyPr wrap="square" lIns="91438" tIns="0" rIns="91438" bIns="548627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2501592" y="2618015"/>
            <a:ext cx="2006599" cy="1934937"/>
          </a:xfrm>
          <a:prstGeom prst="rect">
            <a:avLst/>
          </a:prstGeom>
        </p:spPr>
        <p:txBody>
          <a:bodyPr wrap="square" lIns="91438" tIns="0" rIns="91438" bIns="548627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495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737102" y="590551"/>
            <a:ext cx="4012264" cy="3962401"/>
          </a:xfrm>
          <a:prstGeom prst="rect">
            <a:avLst/>
          </a:prstGeom>
        </p:spPr>
        <p:txBody>
          <a:bodyPr wrap="square" lIns="91438" tIns="0" rIns="91438" bIns="548627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81004" y="590549"/>
            <a:ext cx="2006599" cy="1934937"/>
          </a:xfrm>
          <a:prstGeom prst="rect">
            <a:avLst/>
          </a:prstGeom>
        </p:spPr>
        <p:txBody>
          <a:bodyPr wrap="square" lIns="91438" tIns="0" rIns="91438" bIns="548627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2559054" y="2618015"/>
            <a:ext cx="2006599" cy="1934937"/>
          </a:xfrm>
          <a:prstGeom prst="rect">
            <a:avLst/>
          </a:prstGeom>
        </p:spPr>
        <p:txBody>
          <a:bodyPr wrap="square" lIns="91438" tIns="0" rIns="91438" bIns="548627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9144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81004" y="209553"/>
            <a:ext cx="2006599" cy="1503136"/>
          </a:xfrm>
          <a:prstGeom prst="rect">
            <a:avLst/>
          </a:prstGeom>
        </p:spPr>
        <p:txBody>
          <a:bodyPr wrap="square" lIns="91438" tIns="0" rIns="91438" bIns="274313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381004" y="3430815"/>
            <a:ext cx="2006599" cy="1503136"/>
          </a:xfrm>
          <a:prstGeom prst="rect">
            <a:avLst/>
          </a:prstGeom>
        </p:spPr>
        <p:txBody>
          <a:bodyPr wrap="square" lIns="91438" tIns="0" rIns="91438" bIns="274313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6742768" y="1820184"/>
            <a:ext cx="2006599" cy="1503136"/>
          </a:xfrm>
          <a:prstGeom prst="rect">
            <a:avLst/>
          </a:prstGeom>
        </p:spPr>
        <p:txBody>
          <a:bodyPr wrap="square" lIns="91438" tIns="0" rIns="91438" bIns="274313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4622180" y="209553"/>
            <a:ext cx="2006599" cy="1503136"/>
          </a:xfrm>
          <a:prstGeom prst="rect">
            <a:avLst/>
          </a:prstGeom>
        </p:spPr>
        <p:txBody>
          <a:bodyPr wrap="square" lIns="91438" tIns="0" rIns="91438" bIns="274313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4622180" y="3430815"/>
            <a:ext cx="2006599" cy="1503136"/>
          </a:xfrm>
          <a:prstGeom prst="rect">
            <a:avLst/>
          </a:prstGeom>
        </p:spPr>
        <p:txBody>
          <a:bodyPr wrap="square" lIns="91438" tIns="0" rIns="91438" bIns="274313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2501592" y="1820184"/>
            <a:ext cx="2006599" cy="1503136"/>
          </a:xfrm>
          <a:prstGeom prst="rect">
            <a:avLst/>
          </a:prstGeom>
        </p:spPr>
        <p:txBody>
          <a:bodyPr wrap="square" lIns="91438" tIns="0" rIns="91438" bIns="274313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6121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44501" y="426359"/>
            <a:ext cx="2755900" cy="2135867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 rtl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019800" y="426357"/>
            <a:ext cx="2679700" cy="4290786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 rtl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3232151" y="426359"/>
            <a:ext cx="2755900" cy="2135867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 rtl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444501" y="2581276"/>
            <a:ext cx="2755900" cy="2135868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 rtl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3232151" y="2581276"/>
            <a:ext cx="2755900" cy="2135868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 rtl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348558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24"/>
          </p:nvPr>
        </p:nvSpPr>
        <p:spPr>
          <a:xfrm>
            <a:off x="3505201" y="856345"/>
            <a:ext cx="4142012" cy="4142012"/>
          </a:xfrm>
          <a:custGeom>
            <a:avLst/>
            <a:gdLst>
              <a:gd name="connsiteX0" fmla="*/ 2071006 w 4142012"/>
              <a:gd name="connsiteY0" fmla="*/ 0 h 4142012"/>
              <a:gd name="connsiteX1" fmla="*/ 4142012 w 4142012"/>
              <a:gd name="connsiteY1" fmla="*/ 2071006 h 4142012"/>
              <a:gd name="connsiteX2" fmla="*/ 2071006 w 4142012"/>
              <a:gd name="connsiteY2" fmla="*/ 4142012 h 4142012"/>
              <a:gd name="connsiteX3" fmla="*/ 0 w 4142012"/>
              <a:gd name="connsiteY3" fmla="*/ 2071006 h 414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2012" h="4142012">
                <a:moveTo>
                  <a:pt x="2071006" y="0"/>
                </a:moveTo>
                <a:lnTo>
                  <a:pt x="4142012" y="2071006"/>
                </a:lnTo>
                <a:lnTo>
                  <a:pt x="2071006" y="4142012"/>
                </a:lnTo>
                <a:lnTo>
                  <a:pt x="0" y="2071006"/>
                </a:lnTo>
                <a:close/>
              </a:path>
            </a:pathLst>
          </a:custGeom>
        </p:spPr>
        <p:txBody>
          <a:bodyPr wrap="square" lIns="91438" tIns="0" rIns="91438" bIns="1463003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304801" y="1942195"/>
            <a:ext cx="4142012" cy="3214007"/>
          </a:xfrm>
          <a:custGeom>
            <a:avLst/>
            <a:gdLst>
              <a:gd name="connsiteX0" fmla="*/ 2071006 w 4142012"/>
              <a:gd name="connsiteY0" fmla="*/ 0 h 3214007"/>
              <a:gd name="connsiteX1" fmla="*/ 4142012 w 4142012"/>
              <a:gd name="connsiteY1" fmla="*/ 2071006 h 3214007"/>
              <a:gd name="connsiteX2" fmla="*/ 2999011 w 4142012"/>
              <a:gd name="connsiteY2" fmla="*/ 3214007 h 3214007"/>
              <a:gd name="connsiteX3" fmla="*/ 1143001 w 4142012"/>
              <a:gd name="connsiteY3" fmla="*/ 3214007 h 3214007"/>
              <a:gd name="connsiteX4" fmla="*/ 0 w 4142012"/>
              <a:gd name="connsiteY4" fmla="*/ 2071006 h 321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2012" h="3214007">
                <a:moveTo>
                  <a:pt x="2071006" y="0"/>
                </a:moveTo>
                <a:lnTo>
                  <a:pt x="4142012" y="2071006"/>
                </a:lnTo>
                <a:lnTo>
                  <a:pt x="2999011" y="3214007"/>
                </a:lnTo>
                <a:lnTo>
                  <a:pt x="1143001" y="3214007"/>
                </a:lnTo>
                <a:lnTo>
                  <a:pt x="0" y="2071006"/>
                </a:lnTo>
                <a:close/>
              </a:path>
            </a:pathLst>
          </a:custGeom>
        </p:spPr>
        <p:txBody>
          <a:bodyPr wrap="square" lIns="91438" tIns="0" rIns="91438" bIns="1463003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6"/>
          </p:nvPr>
        </p:nvSpPr>
        <p:spPr>
          <a:xfrm>
            <a:off x="-7866" y="-6407"/>
            <a:ext cx="2292707" cy="3932462"/>
          </a:xfrm>
          <a:custGeom>
            <a:avLst/>
            <a:gdLst>
              <a:gd name="connsiteX0" fmla="*/ 12151 w 2292707"/>
              <a:gd name="connsiteY0" fmla="*/ 0 h 3932462"/>
              <a:gd name="connsiteX1" fmla="*/ 431251 w 2292707"/>
              <a:gd name="connsiteY1" fmla="*/ 0 h 3932462"/>
              <a:gd name="connsiteX2" fmla="*/ 2292707 w 2292707"/>
              <a:gd name="connsiteY2" fmla="*/ 1861456 h 3932462"/>
              <a:gd name="connsiteX3" fmla="*/ 221701 w 2292707"/>
              <a:gd name="connsiteY3" fmla="*/ 3932462 h 3932462"/>
              <a:gd name="connsiteX4" fmla="*/ 0 w 2292707"/>
              <a:gd name="connsiteY4" fmla="*/ 3710762 h 3932462"/>
              <a:gd name="connsiteX5" fmla="*/ 0 w 2292707"/>
              <a:gd name="connsiteY5" fmla="*/ 12150 h 393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2707" h="3932462">
                <a:moveTo>
                  <a:pt x="12151" y="0"/>
                </a:moveTo>
                <a:lnTo>
                  <a:pt x="431251" y="0"/>
                </a:lnTo>
                <a:lnTo>
                  <a:pt x="2292707" y="1861456"/>
                </a:lnTo>
                <a:lnTo>
                  <a:pt x="221701" y="3932462"/>
                </a:lnTo>
                <a:lnTo>
                  <a:pt x="0" y="3710762"/>
                </a:lnTo>
                <a:lnTo>
                  <a:pt x="0" y="12150"/>
                </a:lnTo>
                <a:close/>
              </a:path>
            </a:pathLst>
          </a:custGeom>
        </p:spPr>
        <p:txBody>
          <a:bodyPr wrap="square" lIns="91438" tIns="0" rIns="91438" bIns="1463003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7"/>
          </p:nvPr>
        </p:nvSpPr>
        <p:spPr>
          <a:xfrm>
            <a:off x="4843458" y="-6406"/>
            <a:ext cx="4306622" cy="2865721"/>
          </a:xfrm>
          <a:custGeom>
            <a:avLst/>
            <a:gdLst>
              <a:gd name="connsiteX0" fmla="*/ 0 w 4306622"/>
              <a:gd name="connsiteY0" fmla="*/ 0 h 2865721"/>
              <a:gd name="connsiteX1" fmla="*/ 4306622 w 4306622"/>
              <a:gd name="connsiteY1" fmla="*/ 0 h 2865721"/>
              <a:gd name="connsiteX2" fmla="*/ 4306622 w 4306622"/>
              <a:gd name="connsiteY2" fmla="*/ 1424820 h 2865721"/>
              <a:gd name="connsiteX3" fmla="*/ 2865721 w 4306622"/>
              <a:gd name="connsiteY3" fmla="*/ 2865721 h 286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6622" h="2865721">
                <a:moveTo>
                  <a:pt x="0" y="0"/>
                </a:moveTo>
                <a:lnTo>
                  <a:pt x="4306622" y="0"/>
                </a:lnTo>
                <a:lnTo>
                  <a:pt x="4306622" y="1424820"/>
                </a:lnTo>
                <a:lnTo>
                  <a:pt x="2865721" y="2865721"/>
                </a:lnTo>
                <a:close/>
              </a:path>
            </a:pathLst>
          </a:custGeom>
        </p:spPr>
        <p:txBody>
          <a:bodyPr wrap="square" lIns="91438" tIns="0" rIns="91438" bIns="1463003" anchor="b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708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994400" y="590551"/>
            <a:ext cx="2705100" cy="187325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44501" y="2578101"/>
            <a:ext cx="8255000" cy="197485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3219450" y="590551"/>
            <a:ext cx="2705100" cy="187325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444500" y="590551"/>
            <a:ext cx="2705100" cy="187325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615719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81001" y="590550"/>
            <a:ext cx="2073134" cy="3962400"/>
          </a:xfrm>
          <a:prstGeom prst="rect">
            <a:avLst/>
          </a:prstGeom>
        </p:spPr>
        <p:txBody>
          <a:bodyPr wrap="square" lIns="91438" tIns="0" rIns="91438" bIns="914378" anchor="b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741269" y="590550"/>
            <a:ext cx="2008096" cy="1947672"/>
          </a:xfrm>
          <a:prstGeom prst="rect">
            <a:avLst/>
          </a:prstGeom>
        </p:spPr>
        <p:txBody>
          <a:bodyPr wrap="square" lIns="91438" tIns="0" rIns="91438" bIns="457189" anchor="b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544449" y="2605278"/>
            <a:ext cx="6204916" cy="1947672"/>
          </a:xfrm>
          <a:prstGeom prst="rect">
            <a:avLst/>
          </a:prstGeom>
        </p:spPr>
        <p:txBody>
          <a:bodyPr wrap="square" lIns="91438" tIns="0" rIns="91438" bIns="457189" anchor="b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642859" y="590550"/>
            <a:ext cx="2008096" cy="1947672"/>
          </a:xfrm>
          <a:prstGeom prst="rect">
            <a:avLst/>
          </a:prstGeom>
        </p:spPr>
        <p:txBody>
          <a:bodyPr wrap="square" lIns="91438" tIns="0" rIns="91438" bIns="457189" anchor="b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544449" y="590550"/>
            <a:ext cx="2008096" cy="1947672"/>
          </a:xfrm>
          <a:prstGeom prst="rect">
            <a:avLst/>
          </a:prstGeom>
        </p:spPr>
        <p:txBody>
          <a:bodyPr wrap="square" lIns="91438" tIns="0" rIns="91438" bIns="457189" anchor="b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99232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81000" y="590550"/>
            <a:ext cx="2400300" cy="3962400"/>
          </a:xfrm>
          <a:prstGeom prst="rect">
            <a:avLst/>
          </a:prstGeom>
        </p:spPr>
        <p:txBody>
          <a:bodyPr wrap="square" lIns="91438" tIns="0" rIns="91438" bIns="1005815" anchor="b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349064" y="590550"/>
            <a:ext cx="2400300" cy="3962400"/>
          </a:xfrm>
          <a:prstGeom prst="rect">
            <a:avLst/>
          </a:prstGeom>
        </p:spPr>
        <p:txBody>
          <a:bodyPr wrap="square" lIns="91438" tIns="0" rIns="91438" bIns="1005815" anchor="b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2857500" y="590552"/>
            <a:ext cx="3429002" cy="2472831"/>
          </a:xfrm>
          <a:prstGeom prst="rect">
            <a:avLst/>
          </a:prstGeom>
        </p:spPr>
        <p:txBody>
          <a:bodyPr wrap="square" lIns="91438" tIns="0" rIns="91438" bIns="548627" anchor="b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39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770023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2" name="Title 13"/>
          <p:cNvSpPr>
            <a:spLocks noGrp="1"/>
          </p:cNvSpPr>
          <p:nvPr>
            <p:ph type="title" hasCustomPrompt="1"/>
          </p:nvPr>
        </p:nvSpPr>
        <p:spPr>
          <a:xfrm>
            <a:off x="381001" y="337689"/>
            <a:ext cx="8368364" cy="356134"/>
          </a:xfrm>
          <a:prstGeom prst="rect">
            <a:avLst/>
          </a:prstGeom>
        </p:spPr>
        <p:txBody>
          <a:bodyPr lIns="0" tIns="45719" rIns="91438" bIns="45719" anchor="ctr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MASTER TITLE STYLE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53"/>
          </p:nvPr>
        </p:nvSpPr>
        <p:spPr>
          <a:xfrm>
            <a:off x="1594174" y="1186286"/>
            <a:ext cx="1554480" cy="1554480"/>
          </a:xfrm>
          <a:prstGeom prst="ellipse">
            <a:avLst/>
          </a:prstGeom>
          <a:ln w="3175">
            <a:noFill/>
          </a:ln>
          <a:effectLst/>
        </p:spPr>
        <p:txBody>
          <a:bodyPr wrap="none" lIns="91438" tIns="0" rIns="91438" bIns="274313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54"/>
          </p:nvPr>
        </p:nvSpPr>
        <p:spPr>
          <a:xfrm>
            <a:off x="1594174" y="2931474"/>
            <a:ext cx="1554480" cy="1554480"/>
          </a:xfrm>
          <a:prstGeom prst="ellipse">
            <a:avLst/>
          </a:prstGeom>
          <a:ln w="3175">
            <a:noFill/>
          </a:ln>
          <a:effectLst/>
        </p:spPr>
        <p:txBody>
          <a:bodyPr wrap="none" lIns="91438" tIns="0" rIns="91438" bIns="274313" anchor="b"/>
          <a:lstStyle>
            <a:lvl1pPr algn="ctr" rtl="0">
              <a:buNone/>
              <a:defRPr sz="10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194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o Are W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06393" y="590554"/>
            <a:ext cx="3660808" cy="3962399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75119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770023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381001" y="337689"/>
            <a:ext cx="8368364" cy="356134"/>
          </a:xfrm>
          <a:prstGeom prst="rect">
            <a:avLst/>
          </a:prstGeom>
        </p:spPr>
        <p:txBody>
          <a:bodyPr lIns="0" tIns="45719" rIns="91438" bIns="45719" anchor="ctr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901700" y="1428749"/>
            <a:ext cx="2032000" cy="1733550"/>
          </a:xfrm>
          <a:custGeom>
            <a:avLst/>
            <a:gdLst>
              <a:gd name="connsiteX0" fmla="*/ 0 w 2032000"/>
              <a:gd name="connsiteY0" fmla="*/ 0 h 1733550"/>
              <a:gd name="connsiteX1" fmla="*/ 2032000 w 2032000"/>
              <a:gd name="connsiteY1" fmla="*/ 0 h 1733550"/>
              <a:gd name="connsiteX2" fmla="*/ 2032000 w 2032000"/>
              <a:gd name="connsiteY2" fmla="*/ 1733550 h 1733550"/>
              <a:gd name="connsiteX3" fmla="*/ 0 w 2032000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0" h="1733550">
                <a:moveTo>
                  <a:pt x="0" y="0"/>
                </a:moveTo>
                <a:lnTo>
                  <a:pt x="2032000" y="0"/>
                </a:lnTo>
                <a:lnTo>
                  <a:pt x="2032000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 lIns="91438" tIns="914378" rIns="91438" bIns="457189" numCol="1" anchor="ctr">
            <a:noAutofit/>
          </a:bodyPr>
          <a:lstStyle>
            <a:lvl1pPr algn="ctr" rtl="0">
              <a:lnSpc>
                <a:spcPct val="150000"/>
              </a:lnSpc>
              <a:buFont typeface="Arial" pitchFamily="34" charset="0"/>
              <a:buNone/>
              <a:defRPr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87401" y="1291214"/>
            <a:ext cx="2260600" cy="310933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6616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770023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381001" y="337689"/>
            <a:ext cx="8368364" cy="356134"/>
          </a:xfrm>
          <a:prstGeom prst="rect">
            <a:avLst/>
          </a:prstGeom>
        </p:spPr>
        <p:txBody>
          <a:bodyPr lIns="0" tIns="45719" rIns="91438" bIns="45719" anchor="ctr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3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j-cs"/>
              </a:rPr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309521" y="1428749"/>
            <a:ext cx="2032000" cy="1733550"/>
          </a:xfrm>
          <a:prstGeom prst="roundRect">
            <a:avLst>
              <a:gd name="adj" fmla="val 43041"/>
            </a:avLst>
          </a:prstGeom>
        </p:spPr>
        <p:txBody>
          <a:bodyPr wrap="square" lIns="91438" tIns="914378" rIns="91438" bIns="457189" numCol="1" anchor="ctr">
            <a:noAutofit/>
          </a:bodyPr>
          <a:lstStyle>
            <a:lvl1pPr algn="ctr" rtl="0">
              <a:lnSpc>
                <a:spcPct val="150000"/>
              </a:lnSpc>
              <a:buFont typeface="Arial" pitchFamily="34" charset="0"/>
              <a:buNone/>
              <a:defRPr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6195221" y="1291214"/>
            <a:ext cx="2260600" cy="3109336"/>
          </a:xfrm>
          <a:prstGeom prst="roundRect">
            <a:avLst>
              <a:gd name="adj" fmla="val 37454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1930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51DEB-836E-FF4E-96B1-F8C77C464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1CCD5-EDE8-A946-850D-62845ED9C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177F2-0D61-DF45-9417-E62F34455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BF179-D0C1-664C-AF72-C8F9F8484DD5}" type="datetimeFigureOut">
              <a:rPr lang="en-US" smtClean="0"/>
              <a:t>9/23/19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C7C57-C775-2B4D-9018-BE0AFFDFB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85589-5CDB-A144-8CAF-1061848BF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9FB6-C3F8-034D-B37B-F8F230E010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42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E0D65-3968-4F56-9778-09CDA620BF3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67FA-EA3F-4D4B-A456-02C50E1A270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0666-C8B8-4CB6-A335-1FD6FEEBBB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DB39-BCC9-4092-BD7B-FF19D03C342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C62A-D05C-4C7D-929C-4A81FA7BFE6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D6A-B71A-4290-9ED6-58844808DA2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EAF4-C658-4DF6-A01B-244C19365B2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o Are W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953000" cy="514350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846912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C352-D242-42D3-A352-228AF6DD704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5D76-13ED-455D-8052-C822A3A244F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9276-5064-484E-B6EA-0BCF449CD4D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4650-BAB6-445D-8E2E-DCD26E1B2E0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E28A4B8B-3C5F-44FE-9E26-08B2ACBE576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188A48F4-85CA-45EE-96B6-CE372262399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CD2B5-C4E0-4B23-83C5-9A55C4EFE1A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2" descr="C:\Users\DDittrich.distribution\AppData\Local\Microsoft\Windows\Temporary Internet Files\Content.Outlook\72M2S7AJ\scslogo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71451"/>
            <a:ext cx="1905000" cy="55562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o Are W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978401" y="0"/>
            <a:ext cx="4165600" cy="514350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681710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7" hasCustomPrompt="1"/>
          </p:nvPr>
        </p:nvSpPr>
        <p:spPr>
          <a:xfrm>
            <a:off x="2763382" y="109228"/>
            <a:ext cx="2472686" cy="2472686"/>
          </a:xfrm>
          <a:custGeom>
            <a:avLst/>
            <a:gdLst>
              <a:gd name="connsiteX0" fmla="*/ 1236343 w 2472686"/>
              <a:gd name="connsiteY0" fmla="*/ 0 h 2472686"/>
              <a:gd name="connsiteX1" fmla="*/ 2472686 w 2472686"/>
              <a:gd name="connsiteY1" fmla="*/ 1236343 h 2472686"/>
              <a:gd name="connsiteX2" fmla="*/ 1236343 w 2472686"/>
              <a:gd name="connsiteY2" fmla="*/ 2472686 h 2472686"/>
              <a:gd name="connsiteX3" fmla="*/ 0 w 2472686"/>
              <a:gd name="connsiteY3" fmla="*/ 1236343 h 247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686" h="2472686">
                <a:moveTo>
                  <a:pt x="1236343" y="0"/>
                </a:moveTo>
                <a:lnTo>
                  <a:pt x="2472686" y="1236343"/>
                </a:lnTo>
                <a:lnTo>
                  <a:pt x="1236343" y="2472686"/>
                </a:lnTo>
                <a:lnTo>
                  <a:pt x="0" y="1236343"/>
                </a:lnTo>
                <a:close/>
              </a:path>
            </a:pathLst>
          </a:custGeom>
          <a:ln>
            <a:noFill/>
          </a:ln>
        </p:spPr>
        <p:txBody>
          <a:bodyPr wrap="square" lIns="91438" tIns="91438" rIns="91438" bIns="640064" anchor="b">
            <a:noAutofit/>
          </a:bodyPr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8" hasCustomPrompt="1"/>
          </p:nvPr>
        </p:nvSpPr>
        <p:spPr>
          <a:xfrm>
            <a:off x="5272555" y="109228"/>
            <a:ext cx="2472686" cy="2472686"/>
          </a:xfrm>
          <a:custGeom>
            <a:avLst/>
            <a:gdLst>
              <a:gd name="connsiteX0" fmla="*/ 1236343 w 2472686"/>
              <a:gd name="connsiteY0" fmla="*/ 0 h 2472686"/>
              <a:gd name="connsiteX1" fmla="*/ 2472686 w 2472686"/>
              <a:gd name="connsiteY1" fmla="*/ 1236343 h 2472686"/>
              <a:gd name="connsiteX2" fmla="*/ 1236343 w 2472686"/>
              <a:gd name="connsiteY2" fmla="*/ 2472686 h 2472686"/>
              <a:gd name="connsiteX3" fmla="*/ 0 w 2472686"/>
              <a:gd name="connsiteY3" fmla="*/ 1236343 h 247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686" h="2472686">
                <a:moveTo>
                  <a:pt x="1236343" y="0"/>
                </a:moveTo>
                <a:lnTo>
                  <a:pt x="2472686" y="1236343"/>
                </a:lnTo>
                <a:lnTo>
                  <a:pt x="1236343" y="2472686"/>
                </a:lnTo>
                <a:lnTo>
                  <a:pt x="0" y="1236343"/>
                </a:lnTo>
                <a:close/>
              </a:path>
            </a:pathLst>
          </a:custGeom>
          <a:ln>
            <a:noFill/>
          </a:ln>
        </p:spPr>
        <p:txBody>
          <a:bodyPr wrap="square" lIns="91438" tIns="91438" rIns="91438" bIns="640064" anchor="b">
            <a:noAutofit/>
          </a:bodyPr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9" hasCustomPrompt="1"/>
          </p:nvPr>
        </p:nvSpPr>
        <p:spPr>
          <a:xfrm>
            <a:off x="2763382" y="2620015"/>
            <a:ext cx="2472686" cy="2472686"/>
          </a:xfrm>
          <a:custGeom>
            <a:avLst/>
            <a:gdLst>
              <a:gd name="connsiteX0" fmla="*/ 1236343 w 2472686"/>
              <a:gd name="connsiteY0" fmla="*/ 0 h 2472686"/>
              <a:gd name="connsiteX1" fmla="*/ 2472686 w 2472686"/>
              <a:gd name="connsiteY1" fmla="*/ 1236343 h 2472686"/>
              <a:gd name="connsiteX2" fmla="*/ 1236343 w 2472686"/>
              <a:gd name="connsiteY2" fmla="*/ 2472686 h 2472686"/>
              <a:gd name="connsiteX3" fmla="*/ 0 w 2472686"/>
              <a:gd name="connsiteY3" fmla="*/ 1236343 h 247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686" h="2472686">
                <a:moveTo>
                  <a:pt x="1236343" y="0"/>
                </a:moveTo>
                <a:lnTo>
                  <a:pt x="2472686" y="1236343"/>
                </a:lnTo>
                <a:lnTo>
                  <a:pt x="1236343" y="2472686"/>
                </a:lnTo>
                <a:lnTo>
                  <a:pt x="0" y="1236343"/>
                </a:lnTo>
                <a:close/>
              </a:path>
            </a:pathLst>
          </a:custGeom>
          <a:ln>
            <a:noFill/>
          </a:ln>
        </p:spPr>
        <p:txBody>
          <a:bodyPr wrap="square" lIns="91438" tIns="91438" rIns="91438" bIns="640064" anchor="b">
            <a:noAutofit/>
          </a:bodyPr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0" hasCustomPrompt="1"/>
          </p:nvPr>
        </p:nvSpPr>
        <p:spPr>
          <a:xfrm>
            <a:off x="5272555" y="2620015"/>
            <a:ext cx="2472686" cy="2472686"/>
          </a:xfrm>
          <a:custGeom>
            <a:avLst/>
            <a:gdLst>
              <a:gd name="connsiteX0" fmla="*/ 1236343 w 2472686"/>
              <a:gd name="connsiteY0" fmla="*/ 0 h 2472686"/>
              <a:gd name="connsiteX1" fmla="*/ 2472686 w 2472686"/>
              <a:gd name="connsiteY1" fmla="*/ 1236343 h 2472686"/>
              <a:gd name="connsiteX2" fmla="*/ 1236343 w 2472686"/>
              <a:gd name="connsiteY2" fmla="*/ 2472686 h 2472686"/>
              <a:gd name="connsiteX3" fmla="*/ 0 w 2472686"/>
              <a:gd name="connsiteY3" fmla="*/ 1236343 h 247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686" h="2472686">
                <a:moveTo>
                  <a:pt x="1236343" y="0"/>
                </a:moveTo>
                <a:lnTo>
                  <a:pt x="2472686" y="1236343"/>
                </a:lnTo>
                <a:lnTo>
                  <a:pt x="1236343" y="2472686"/>
                </a:lnTo>
                <a:lnTo>
                  <a:pt x="0" y="1236343"/>
                </a:lnTo>
                <a:close/>
              </a:path>
            </a:pathLst>
          </a:custGeom>
          <a:ln>
            <a:noFill/>
          </a:ln>
        </p:spPr>
        <p:txBody>
          <a:bodyPr wrap="square" lIns="91438" tIns="91438" rIns="91438" bIns="640064" anchor="b">
            <a:noAutofit/>
          </a:bodyPr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1" hasCustomPrompt="1"/>
          </p:nvPr>
        </p:nvSpPr>
        <p:spPr>
          <a:xfrm>
            <a:off x="6527140" y="1364620"/>
            <a:ext cx="2472686" cy="2472686"/>
          </a:xfrm>
          <a:custGeom>
            <a:avLst/>
            <a:gdLst>
              <a:gd name="connsiteX0" fmla="*/ 1236343 w 2472686"/>
              <a:gd name="connsiteY0" fmla="*/ 0 h 2472686"/>
              <a:gd name="connsiteX1" fmla="*/ 2472686 w 2472686"/>
              <a:gd name="connsiteY1" fmla="*/ 1236343 h 2472686"/>
              <a:gd name="connsiteX2" fmla="*/ 1236343 w 2472686"/>
              <a:gd name="connsiteY2" fmla="*/ 2472686 h 2472686"/>
              <a:gd name="connsiteX3" fmla="*/ 0 w 2472686"/>
              <a:gd name="connsiteY3" fmla="*/ 1236343 h 247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686" h="2472686">
                <a:moveTo>
                  <a:pt x="1236343" y="0"/>
                </a:moveTo>
                <a:lnTo>
                  <a:pt x="2472686" y="1236343"/>
                </a:lnTo>
                <a:lnTo>
                  <a:pt x="1236343" y="2472686"/>
                </a:lnTo>
                <a:lnTo>
                  <a:pt x="0" y="1236343"/>
                </a:lnTo>
                <a:close/>
              </a:path>
            </a:pathLst>
          </a:custGeom>
          <a:ln>
            <a:noFill/>
          </a:ln>
        </p:spPr>
        <p:txBody>
          <a:bodyPr wrap="square" lIns="91438" tIns="91438" rIns="91438" bIns="640064" anchor="b">
            <a:noAutofit/>
          </a:bodyPr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4017969" y="1364620"/>
            <a:ext cx="2472686" cy="2472686"/>
          </a:xfrm>
          <a:custGeom>
            <a:avLst/>
            <a:gdLst>
              <a:gd name="connsiteX0" fmla="*/ 1236343 w 2472686"/>
              <a:gd name="connsiteY0" fmla="*/ 0 h 2472686"/>
              <a:gd name="connsiteX1" fmla="*/ 2472686 w 2472686"/>
              <a:gd name="connsiteY1" fmla="*/ 1236343 h 2472686"/>
              <a:gd name="connsiteX2" fmla="*/ 1236343 w 2472686"/>
              <a:gd name="connsiteY2" fmla="*/ 2472686 h 2472686"/>
              <a:gd name="connsiteX3" fmla="*/ 0 w 2472686"/>
              <a:gd name="connsiteY3" fmla="*/ 1236343 h 247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2686" h="2472686">
                <a:moveTo>
                  <a:pt x="1236343" y="0"/>
                </a:moveTo>
                <a:lnTo>
                  <a:pt x="2472686" y="1236343"/>
                </a:lnTo>
                <a:lnTo>
                  <a:pt x="1236343" y="2472686"/>
                </a:lnTo>
                <a:lnTo>
                  <a:pt x="0" y="1236343"/>
                </a:lnTo>
                <a:close/>
              </a:path>
            </a:pathLst>
          </a:custGeom>
          <a:ln>
            <a:noFill/>
          </a:ln>
        </p:spPr>
        <p:txBody>
          <a:bodyPr wrap="square" lIns="91438" tIns="91438" rIns="91438" bIns="640064" anchor="b">
            <a:noAutofit/>
          </a:bodyPr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3838880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44501" y="590550"/>
            <a:ext cx="8255000" cy="396240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936287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00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44500" y="590550"/>
            <a:ext cx="4076700" cy="396240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4622800" y="590550"/>
            <a:ext cx="4076700" cy="396240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53252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folio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44501" y="590550"/>
            <a:ext cx="2679700" cy="396240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232151" y="590550"/>
            <a:ext cx="2679700" cy="396240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019800" y="590550"/>
            <a:ext cx="2679700" cy="3962400"/>
          </a:xfrm>
          <a:prstGeom prst="rect">
            <a:avLst/>
          </a:prstGeom>
          <a:ln>
            <a:noFill/>
          </a:ln>
        </p:spPr>
        <p:txBody>
          <a:bodyPr lIns="91438" tIns="45719" rIns="91438" bIns="274313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091383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902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71" r:id="rId18"/>
    <p:sldLayoutId id="2147483899" r:id="rId19"/>
    <p:sldLayoutId id="2147483852" r:id="rId20"/>
    <p:sldLayoutId id="2147483853" r:id="rId21"/>
    <p:sldLayoutId id="2147483978" r:id="rId22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C84C-5222-407C-8D9D-302E6414493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9/23/19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Supply Chain Solutions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44DDB-F9DA-4E3F-BA24-9B5FC2DD0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hf hdr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6F8D8-8F70-7C49-965B-030BB7FF6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" b="1049"/>
          <a:stretch/>
        </p:blipFill>
        <p:spPr>
          <a:xfrm>
            <a:off x="0" y="0"/>
            <a:ext cx="9144000" cy="50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6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4E4585-DB80-ED44-A177-7F4063E9F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6" y="1387295"/>
            <a:ext cx="2143049" cy="2773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6154E9-3AA9-DE44-993E-AC7C9DDF5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19" y="1387294"/>
            <a:ext cx="2143049" cy="2773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600A27-E036-2048-A007-51C25E23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83" y="1387294"/>
            <a:ext cx="2143049" cy="2773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4E6CB2-4E76-374A-96D7-6EF8B59DB675}"/>
              </a:ext>
            </a:extLst>
          </p:cNvPr>
          <p:cNvSpPr txBox="1"/>
          <p:nvPr/>
        </p:nvSpPr>
        <p:spPr>
          <a:xfrm>
            <a:off x="2919046" y="427122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venir Book" panose="02000503020000020003" pitchFamily="2" charset="0"/>
              </a:rPr>
              <a:t>University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5C738D-B289-2146-A851-4D344275351F}"/>
              </a:ext>
            </a:extLst>
          </p:cNvPr>
          <p:cNvSpPr txBox="1"/>
          <p:nvPr/>
        </p:nvSpPr>
        <p:spPr>
          <a:xfrm>
            <a:off x="784939" y="4278293"/>
            <a:ext cx="115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venir Book" panose="02000503020000020003" pitchFamily="2" charset="0"/>
              </a:rPr>
              <a:t>Core City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A26FA-574E-4742-8D95-A81BABA3365C}"/>
              </a:ext>
            </a:extLst>
          </p:cNvPr>
          <p:cNvSpPr txBox="1"/>
          <p:nvPr/>
        </p:nvSpPr>
        <p:spPr>
          <a:xfrm>
            <a:off x="5040016" y="427122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venir Book" panose="02000503020000020003" pitchFamily="2" charset="0"/>
              </a:rPr>
              <a:t>Whitehaven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A111B7-AAD9-BB47-A782-77A0149B9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39" y="1387294"/>
            <a:ext cx="2006259" cy="2773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ED093D-394A-0245-A15D-F790C89B18EB}"/>
              </a:ext>
            </a:extLst>
          </p:cNvPr>
          <p:cNvSpPr txBox="1"/>
          <p:nvPr/>
        </p:nvSpPr>
        <p:spPr>
          <a:xfrm>
            <a:off x="7286960" y="4297658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venir Book" panose="02000503020000020003" pitchFamily="2" charset="0"/>
              </a:rPr>
              <a:t>Millington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AC6E97-2B66-344E-826B-53996BECE7C1}"/>
              </a:ext>
            </a:extLst>
          </p:cNvPr>
          <p:cNvSpPr txBox="1"/>
          <p:nvPr/>
        </p:nvSpPr>
        <p:spPr>
          <a:xfrm>
            <a:off x="290176" y="741832"/>
            <a:ext cx="5139459" cy="3385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Avenir Book" panose="02000503020000020003" pitchFamily="2" charset="0"/>
              </a:rPr>
              <a:t>Memphis &amp; Shelby County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DB7741-34BE-DC40-8030-F078A144DB45}"/>
              </a:ext>
            </a:extLst>
          </p:cNvPr>
          <p:cNvSpPr txBox="1"/>
          <p:nvPr/>
        </p:nvSpPr>
        <p:spPr>
          <a:xfrm>
            <a:off x="290176" y="211777"/>
            <a:ext cx="5289357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venir Book" panose="02000503020000020003" pitchFamily="2" charset="0"/>
                <a:cs typeface="Avenir Book"/>
              </a:rPr>
              <a:t>Opportunity Zones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702DF3-A076-2D4E-A8F5-3D1BEACA0C20}"/>
              </a:ext>
            </a:extLst>
          </p:cNvPr>
          <p:cNvCxnSpPr/>
          <p:nvPr/>
        </p:nvCxnSpPr>
        <p:spPr>
          <a:xfrm>
            <a:off x="3" y="609789"/>
            <a:ext cx="4944533" cy="0"/>
          </a:xfrm>
          <a:prstGeom prst="line">
            <a:avLst/>
          </a:prstGeom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909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86850-C8BE-6E42-A886-264479DF6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"/>
          <a:stretch/>
        </p:blipFill>
        <p:spPr>
          <a:xfrm>
            <a:off x="1464276" y="0"/>
            <a:ext cx="62643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2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FA82BD-AF9B-734F-A639-9A11956C7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"/>
          <a:stretch/>
        </p:blipFill>
        <p:spPr>
          <a:xfrm>
            <a:off x="1464276" y="0"/>
            <a:ext cx="62643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5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FBCD0B-D0DA-E244-85D2-CAC4DCC969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8"/>
          <a:stretch/>
        </p:blipFill>
        <p:spPr>
          <a:xfrm>
            <a:off x="309228" y="0"/>
            <a:ext cx="86614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5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45EDF-D58F-0842-9132-C7B89777A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7" y="0"/>
            <a:ext cx="8303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762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Custom 6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60276</TotalTime>
  <Words>12</Words>
  <Application>Microsoft Macintosh PowerPoint</Application>
  <PresentationFormat>On-screen Show (16:9)</PresentationFormat>
  <Paragraphs>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Avenir Book</vt:lpstr>
      <vt:lpstr>Calibri</vt:lpstr>
      <vt:lpstr>Calibri Light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EDGE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Stefanie Barrett</dc:creator>
  <cp:keywords/>
  <dc:description/>
  <cp:lastModifiedBy>Stefanie Barrett</cp:lastModifiedBy>
  <cp:revision>2128</cp:revision>
  <cp:lastPrinted>2019-08-21T13:56:25Z</cp:lastPrinted>
  <dcterms:created xsi:type="dcterms:W3CDTF">2015-02-06T02:55:15Z</dcterms:created>
  <dcterms:modified xsi:type="dcterms:W3CDTF">2019-09-23T15:34:26Z</dcterms:modified>
  <cp:category/>
</cp:coreProperties>
</file>